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76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9601200" cy="12801600" type="A3"/>
  <p:notesSz cx="6797675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ja-JP"/>
    </a:defPPr>
    <a:lvl1pPr marL="0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1pPr>
    <a:lvl2pPr marL="545268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2pPr>
    <a:lvl3pPr marL="1090536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3pPr>
    <a:lvl4pPr marL="1635803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4pPr>
    <a:lvl5pPr marL="2181073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5pPr>
    <a:lvl6pPr marL="2726339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6pPr>
    <a:lvl7pPr marL="3271607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7pPr>
    <a:lvl8pPr marL="3816877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8pPr>
    <a:lvl9pPr marL="4362144" algn="l" defTabSz="1090536" rtl="0" eaLnBrk="1" latinLnBrk="0" hangingPunct="1">
      <a:defRPr kumimoji="1" sz="214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成者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33CC"/>
    <a:srgbClr val="C30D23"/>
    <a:srgbClr val="FFFFCC"/>
    <a:srgbClr val="0000FF"/>
    <a:srgbClr val="000099"/>
    <a:srgbClr val="FF6699"/>
    <a:srgbClr val="EBEBEB"/>
    <a:srgbClr val="F3E3E3"/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4" autoAdjust="0"/>
    <p:restoredTop sz="99515" autoAdjust="0"/>
  </p:normalViewPr>
  <p:slideViewPr>
    <p:cSldViewPr snapToGrid="0">
      <p:cViewPr varScale="1">
        <p:scale>
          <a:sx n="46" d="100"/>
          <a:sy n="46" d="100"/>
        </p:scale>
        <p:origin x="2166" y="36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-2112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9" y="0"/>
            <a:ext cx="2946151" cy="496106"/>
          </a:xfrm>
          <a:prstGeom prst="rect">
            <a:avLst/>
          </a:prstGeom>
        </p:spPr>
        <p:txBody>
          <a:bodyPr vert="horz" lIns="86001" tIns="42999" rIns="86001" bIns="42999" rtlCol="0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0056" y="0"/>
            <a:ext cx="2946151" cy="496106"/>
          </a:xfrm>
          <a:prstGeom prst="rect">
            <a:avLst/>
          </a:prstGeom>
        </p:spPr>
        <p:txBody>
          <a:bodyPr vert="horz" lIns="86001" tIns="42999" rIns="86001" bIns="42999" rtlCol="0"/>
          <a:lstStyle>
            <a:lvl1pPr algn="r">
              <a:defRPr sz="1000"/>
            </a:lvl1pPr>
          </a:lstStyle>
          <a:p>
            <a:fld id="{EA4C0380-2DE9-498B-B68D-60B46204BA80}" type="datetimeFigureOut">
              <a:rPr kumimoji="1" lang="ja-JP" altLang="en-US" smtClean="0"/>
              <a:pPr/>
              <a:t>2019/11/2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9" y="9429035"/>
            <a:ext cx="2946151" cy="496105"/>
          </a:xfrm>
          <a:prstGeom prst="rect">
            <a:avLst/>
          </a:prstGeom>
        </p:spPr>
        <p:txBody>
          <a:bodyPr vert="horz" lIns="86001" tIns="42999" rIns="86001" bIns="42999" rtlCol="0" anchor="b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0056" y="9429035"/>
            <a:ext cx="2946151" cy="496105"/>
          </a:xfrm>
          <a:prstGeom prst="rect">
            <a:avLst/>
          </a:prstGeom>
        </p:spPr>
        <p:txBody>
          <a:bodyPr vert="horz" lIns="86001" tIns="42999" rIns="86001" bIns="42999" rtlCol="0" anchor="b"/>
          <a:lstStyle>
            <a:lvl1pPr algn="r">
              <a:defRPr sz="1000"/>
            </a:lvl1pPr>
          </a:lstStyle>
          <a:p>
            <a:fld id="{78A262EF-70DF-4926-8929-0A60A2E81DC8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54052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9" y="3"/>
            <a:ext cx="2945658" cy="498054"/>
          </a:xfrm>
          <a:prstGeom prst="rect">
            <a:avLst/>
          </a:prstGeom>
        </p:spPr>
        <p:txBody>
          <a:bodyPr vert="horz" lIns="91387" tIns="45692" rIns="91387" bIns="45692" rtlCol="0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50" y="3"/>
            <a:ext cx="2945658" cy="498054"/>
          </a:xfrm>
          <a:prstGeom prst="rect">
            <a:avLst/>
          </a:prstGeom>
        </p:spPr>
        <p:txBody>
          <a:bodyPr vert="horz" lIns="91387" tIns="45692" rIns="91387" bIns="45692" rtlCol="0"/>
          <a:lstStyle>
            <a:lvl1pPr algn="r">
              <a:defRPr sz="1000"/>
            </a:lvl1pPr>
          </a:lstStyle>
          <a:p>
            <a:fld id="{70F99883-74AE-4A2C-81B7-5B86A08198C0}" type="datetimeFigureOut">
              <a:rPr kumimoji="1" lang="ja-JP" altLang="en-US" smtClean="0"/>
              <a:pPr/>
              <a:t>2019/11/2</a:t>
            </a:fld>
            <a:endParaRPr kumimoji="1" lang="ja-JP" altLang="en-US" dirty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41538" y="1238250"/>
            <a:ext cx="251460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7" tIns="45692" rIns="91387" bIns="45692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202"/>
            <a:ext cx="5438140" cy="3908613"/>
          </a:xfrm>
          <a:prstGeom prst="rect">
            <a:avLst/>
          </a:prstGeom>
        </p:spPr>
        <p:txBody>
          <a:bodyPr vert="horz" lIns="91387" tIns="45692" rIns="91387" bIns="45692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9" y="9428593"/>
            <a:ext cx="2945658" cy="498053"/>
          </a:xfrm>
          <a:prstGeom prst="rect">
            <a:avLst/>
          </a:prstGeom>
        </p:spPr>
        <p:txBody>
          <a:bodyPr vert="horz" lIns="91387" tIns="45692" rIns="91387" bIns="45692" rtlCol="0" anchor="b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50" y="9428593"/>
            <a:ext cx="2945658" cy="498053"/>
          </a:xfrm>
          <a:prstGeom prst="rect">
            <a:avLst/>
          </a:prstGeom>
        </p:spPr>
        <p:txBody>
          <a:bodyPr vert="horz" lIns="91387" tIns="45692" rIns="91387" bIns="45692" rtlCol="0" anchor="b"/>
          <a:lstStyle>
            <a:lvl1pPr algn="r">
              <a:defRPr sz="1000"/>
            </a:lvl1pPr>
          </a:lstStyle>
          <a:p>
            <a:fld id="{ACD93CC5-A9B8-46A1-B8C3-70AA73E05DA2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1pPr>
    <a:lvl2pPr marL="545268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2pPr>
    <a:lvl3pPr marL="1090536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3pPr>
    <a:lvl4pPr marL="1635803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4pPr>
    <a:lvl5pPr marL="2181073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5pPr>
    <a:lvl6pPr marL="2726339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6pPr>
    <a:lvl7pPr marL="3271607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7pPr>
    <a:lvl8pPr marL="3816877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8pPr>
    <a:lvl9pPr marL="4362144" algn="l" defTabSz="1090536" rtl="0" eaLnBrk="1" latinLnBrk="0" hangingPunct="1">
      <a:defRPr kumimoji="1" sz="143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93CC5-A9B8-46A1-B8C3-70AA73E05DA2}" type="slidenum">
              <a:rPr kumimoji="1" lang="ja-JP" altLang="en-US" smtClean="0"/>
              <a:pPr/>
              <a:t>1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18682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1" y="2095081"/>
            <a:ext cx="8161020" cy="4456852"/>
          </a:xfrm>
          <a:prstGeom prst="rect">
            <a:avLst/>
          </a:prstGeom>
        </p:spPr>
        <p:txBody>
          <a:bodyPr anchor="b"/>
          <a:lstStyle>
            <a:lvl1pPr algn="ctr">
              <a:defRPr sz="669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1" y="6723806"/>
            <a:ext cx="7200900" cy="309075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680"/>
            </a:lvl1pPr>
            <a:lvl2pPr marL="510306" indent="0" algn="ctr">
              <a:buNone/>
              <a:defRPr sz="2232"/>
            </a:lvl2pPr>
            <a:lvl3pPr marL="1020610" indent="0" algn="ctr">
              <a:buNone/>
              <a:defRPr sz="2010"/>
            </a:lvl3pPr>
            <a:lvl4pPr marL="1530914" indent="0" algn="ctr">
              <a:buNone/>
              <a:defRPr sz="1786"/>
            </a:lvl4pPr>
            <a:lvl5pPr marL="2041222" indent="0" algn="ctr">
              <a:buNone/>
              <a:defRPr sz="1786"/>
            </a:lvl5pPr>
            <a:lvl6pPr marL="2551525" indent="0" algn="ctr">
              <a:buNone/>
              <a:defRPr sz="1786"/>
            </a:lvl6pPr>
            <a:lvl7pPr marL="3061831" indent="0" algn="ctr">
              <a:buNone/>
              <a:defRPr sz="1786"/>
            </a:lvl7pPr>
            <a:lvl8pPr marL="3572136" indent="0" algn="ctr">
              <a:buNone/>
              <a:defRPr sz="1786"/>
            </a:lvl8pPr>
            <a:lvl9pPr marL="4082442" indent="0" algn="ctr">
              <a:buNone/>
              <a:defRPr sz="1786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A3B7E-DD21-4048-88F3-59665D8E8C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03F17-9641-4B84-A974-7D55D06F189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892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601" y="681909"/>
            <a:ext cx="8280007" cy="2474242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601" y="3407675"/>
            <a:ext cx="8280007" cy="812326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7DE13-46BE-4B37-9FBB-8FA2A87D722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FC707-0A99-4B85-9C38-B64E72987C1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0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5" y="3191519"/>
            <a:ext cx="8281034" cy="5325109"/>
          </a:xfrm>
          <a:prstGeom prst="rect">
            <a:avLst/>
          </a:prstGeom>
        </p:spPr>
        <p:txBody>
          <a:bodyPr anchor="b"/>
          <a:lstStyle>
            <a:lvl1pPr>
              <a:defRPr sz="669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5" y="8567007"/>
            <a:ext cx="8281034" cy="28003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680">
                <a:solidFill>
                  <a:schemeClr val="tx1"/>
                </a:solidFill>
              </a:defRPr>
            </a:lvl1pPr>
            <a:lvl2pPr marL="510306" indent="0">
              <a:buNone/>
              <a:defRPr sz="2232">
                <a:solidFill>
                  <a:schemeClr val="tx1">
                    <a:tint val="75000"/>
                  </a:schemeClr>
                </a:solidFill>
              </a:defRPr>
            </a:lvl2pPr>
            <a:lvl3pPr marL="1020610" indent="0">
              <a:buNone/>
              <a:defRPr sz="2010">
                <a:solidFill>
                  <a:schemeClr val="tx1">
                    <a:tint val="75000"/>
                  </a:schemeClr>
                </a:solidFill>
              </a:defRPr>
            </a:lvl3pPr>
            <a:lvl4pPr marL="1530914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4pPr>
            <a:lvl5pPr marL="2041222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5pPr>
            <a:lvl6pPr marL="2551525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6pPr>
            <a:lvl7pPr marL="3061831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7pPr>
            <a:lvl8pPr marL="3572136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8pPr>
            <a:lvl9pPr marL="4082442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4D596-71CB-401C-BE2A-FF96587D8E9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CCBC2-8C21-4C9A-A2A0-C4F7CFD13B6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403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601" y="681909"/>
            <a:ext cx="8280007" cy="2474242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7" y="3407835"/>
            <a:ext cx="4080511" cy="81224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12" y="3407835"/>
            <a:ext cx="4080511" cy="81224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FDC24-657B-46BD-9F76-F6EB56EE60B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B99DA-1B7B-4D03-B44C-EA0B6BFD2A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16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5" y="681572"/>
            <a:ext cx="8281034" cy="2474384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7" y="3138174"/>
            <a:ext cx="4061757" cy="1537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80" b="1"/>
            </a:lvl1pPr>
            <a:lvl2pPr marL="510306" indent="0">
              <a:buNone/>
              <a:defRPr sz="2232" b="1"/>
            </a:lvl2pPr>
            <a:lvl3pPr marL="1020610" indent="0">
              <a:buNone/>
              <a:defRPr sz="2010" b="1"/>
            </a:lvl3pPr>
            <a:lvl4pPr marL="1530914" indent="0">
              <a:buNone/>
              <a:defRPr sz="1786" b="1"/>
            </a:lvl4pPr>
            <a:lvl5pPr marL="2041222" indent="0">
              <a:buNone/>
              <a:defRPr sz="1786" b="1"/>
            </a:lvl5pPr>
            <a:lvl6pPr marL="2551525" indent="0">
              <a:buNone/>
              <a:defRPr sz="1786" b="1"/>
            </a:lvl6pPr>
            <a:lvl7pPr marL="3061831" indent="0">
              <a:buNone/>
              <a:defRPr sz="1786" b="1"/>
            </a:lvl7pPr>
            <a:lvl8pPr marL="3572136" indent="0">
              <a:buNone/>
              <a:defRPr sz="1786" b="1"/>
            </a:lvl8pPr>
            <a:lvl9pPr marL="4082442" indent="0">
              <a:buNone/>
              <a:defRPr sz="1786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7" y="4676141"/>
            <a:ext cx="4061757" cy="68778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10" y="3138174"/>
            <a:ext cx="4081760" cy="1537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80" b="1"/>
            </a:lvl1pPr>
            <a:lvl2pPr marL="510306" indent="0">
              <a:buNone/>
              <a:defRPr sz="2232" b="1"/>
            </a:lvl2pPr>
            <a:lvl3pPr marL="1020610" indent="0">
              <a:buNone/>
              <a:defRPr sz="2010" b="1"/>
            </a:lvl3pPr>
            <a:lvl4pPr marL="1530914" indent="0">
              <a:buNone/>
              <a:defRPr sz="1786" b="1"/>
            </a:lvl4pPr>
            <a:lvl5pPr marL="2041222" indent="0">
              <a:buNone/>
              <a:defRPr sz="1786" b="1"/>
            </a:lvl5pPr>
            <a:lvl6pPr marL="2551525" indent="0">
              <a:buNone/>
              <a:defRPr sz="1786" b="1"/>
            </a:lvl6pPr>
            <a:lvl7pPr marL="3061831" indent="0">
              <a:buNone/>
              <a:defRPr sz="1786" b="1"/>
            </a:lvl7pPr>
            <a:lvl8pPr marL="3572136" indent="0">
              <a:buNone/>
              <a:defRPr sz="1786" b="1"/>
            </a:lvl8pPr>
            <a:lvl9pPr marL="4082442" indent="0">
              <a:buNone/>
              <a:defRPr sz="1786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10" y="4676141"/>
            <a:ext cx="4081760" cy="68778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44564-11C5-49CA-A6C6-0EFA5B9EEF5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FB411-F8C4-4E71-AA2F-EFB8BA58573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28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601" y="681909"/>
            <a:ext cx="8280007" cy="2474242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C5F0A-E814-4F5B-8509-4826EF6EAFA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3135D-753B-4641-9B40-F5C756AB03B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90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F838-D727-4C3D-981F-C91357BA972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7CFDE-7B0F-4037-894D-A6CABA6358C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309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5" y="853442"/>
            <a:ext cx="3096638" cy="2987041"/>
          </a:xfrm>
          <a:prstGeom prst="rect">
            <a:avLst/>
          </a:prstGeom>
        </p:spPr>
        <p:txBody>
          <a:bodyPr anchor="b"/>
          <a:lstStyle>
            <a:lvl1pPr>
              <a:defRPr sz="357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5" y="1843197"/>
            <a:ext cx="4860608" cy="9097432"/>
          </a:xfrm>
          <a:prstGeom prst="rect">
            <a:avLst/>
          </a:prstGeom>
        </p:spPr>
        <p:txBody>
          <a:bodyPr/>
          <a:lstStyle>
            <a:lvl1pPr>
              <a:defRPr sz="3571"/>
            </a:lvl1pPr>
            <a:lvl2pPr>
              <a:defRPr sz="3123"/>
            </a:lvl2pPr>
            <a:lvl3pPr>
              <a:defRPr sz="2680"/>
            </a:lvl3pPr>
            <a:lvl4pPr>
              <a:defRPr sz="2232"/>
            </a:lvl4pPr>
            <a:lvl5pPr>
              <a:defRPr sz="2232"/>
            </a:lvl5pPr>
            <a:lvl6pPr>
              <a:defRPr sz="2232"/>
            </a:lvl6pPr>
            <a:lvl7pPr>
              <a:defRPr sz="2232"/>
            </a:lvl7pPr>
            <a:lvl8pPr>
              <a:defRPr sz="2232"/>
            </a:lvl8pPr>
            <a:lvl9pPr>
              <a:defRPr sz="2232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5" y="3840483"/>
            <a:ext cx="3096638" cy="71149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86"/>
            </a:lvl1pPr>
            <a:lvl2pPr marL="510306" indent="0">
              <a:buNone/>
              <a:defRPr sz="1562"/>
            </a:lvl2pPr>
            <a:lvl3pPr marL="1020610" indent="0">
              <a:buNone/>
              <a:defRPr sz="1338"/>
            </a:lvl3pPr>
            <a:lvl4pPr marL="1530914" indent="0">
              <a:buNone/>
              <a:defRPr sz="1116"/>
            </a:lvl4pPr>
            <a:lvl5pPr marL="2041222" indent="0">
              <a:buNone/>
              <a:defRPr sz="1116"/>
            </a:lvl5pPr>
            <a:lvl6pPr marL="2551525" indent="0">
              <a:buNone/>
              <a:defRPr sz="1116"/>
            </a:lvl6pPr>
            <a:lvl7pPr marL="3061831" indent="0">
              <a:buNone/>
              <a:defRPr sz="1116"/>
            </a:lvl7pPr>
            <a:lvl8pPr marL="3572136" indent="0">
              <a:buNone/>
              <a:defRPr sz="1116"/>
            </a:lvl8pPr>
            <a:lvl9pPr marL="4082442" indent="0">
              <a:buNone/>
              <a:defRPr sz="1116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78700-CC02-43A7-8D67-617F0C9B34C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CBD56-090A-4AA6-BB18-0A87B6BE424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46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5" y="853442"/>
            <a:ext cx="3096638" cy="2987041"/>
          </a:xfrm>
          <a:prstGeom prst="rect">
            <a:avLst/>
          </a:prstGeom>
        </p:spPr>
        <p:txBody>
          <a:bodyPr anchor="b"/>
          <a:lstStyle>
            <a:lvl1pPr>
              <a:defRPr sz="357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5" y="1843197"/>
            <a:ext cx="4860608" cy="9097432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571"/>
            </a:lvl1pPr>
            <a:lvl2pPr marL="510306" indent="0">
              <a:buNone/>
              <a:defRPr sz="3123"/>
            </a:lvl2pPr>
            <a:lvl3pPr marL="1020610" indent="0">
              <a:buNone/>
              <a:defRPr sz="2680"/>
            </a:lvl3pPr>
            <a:lvl4pPr marL="1530914" indent="0">
              <a:buNone/>
              <a:defRPr sz="2232"/>
            </a:lvl4pPr>
            <a:lvl5pPr marL="2041222" indent="0">
              <a:buNone/>
              <a:defRPr sz="2232"/>
            </a:lvl5pPr>
            <a:lvl6pPr marL="2551525" indent="0">
              <a:buNone/>
              <a:defRPr sz="2232"/>
            </a:lvl6pPr>
            <a:lvl7pPr marL="3061831" indent="0">
              <a:buNone/>
              <a:defRPr sz="2232"/>
            </a:lvl7pPr>
            <a:lvl8pPr marL="3572136" indent="0">
              <a:buNone/>
              <a:defRPr sz="2232"/>
            </a:lvl8pPr>
            <a:lvl9pPr marL="4082442" indent="0">
              <a:buNone/>
              <a:defRPr sz="2232"/>
            </a:lvl9pPr>
          </a:lstStyle>
          <a:p>
            <a:pPr lvl="0"/>
            <a:r>
              <a:rPr lang="ja-JP" altLang="en-US" noProof="0" dirty="0"/>
              <a:t>図を追加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5" y="3840483"/>
            <a:ext cx="3096638" cy="71149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86"/>
            </a:lvl1pPr>
            <a:lvl2pPr marL="510306" indent="0">
              <a:buNone/>
              <a:defRPr sz="1562"/>
            </a:lvl2pPr>
            <a:lvl3pPr marL="1020610" indent="0">
              <a:buNone/>
              <a:defRPr sz="1338"/>
            </a:lvl3pPr>
            <a:lvl4pPr marL="1530914" indent="0">
              <a:buNone/>
              <a:defRPr sz="1116"/>
            </a:lvl4pPr>
            <a:lvl5pPr marL="2041222" indent="0">
              <a:buNone/>
              <a:defRPr sz="1116"/>
            </a:lvl5pPr>
            <a:lvl6pPr marL="2551525" indent="0">
              <a:buNone/>
              <a:defRPr sz="1116"/>
            </a:lvl6pPr>
            <a:lvl7pPr marL="3061831" indent="0">
              <a:buNone/>
              <a:defRPr sz="1116"/>
            </a:lvl7pPr>
            <a:lvl8pPr marL="3572136" indent="0">
              <a:buNone/>
              <a:defRPr sz="1116"/>
            </a:lvl8pPr>
            <a:lvl9pPr marL="4082442" indent="0">
              <a:buNone/>
              <a:defRPr sz="1116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08AA-2110-42CD-8773-E3A4EF59A3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9A334-02AD-4810-8742-6DB93C5EA2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634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601" y="681909"/>
            <a:ext cx="8280007" cy="2474242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601" y="3407675"/>
            <a:ext cx="8280007" cy="812326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94DBB-917B-4186-A703-7409F7CF8E5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B72EE-4B45-425F-B500-026DA88CB77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65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2" y="681569"/>
            <a:ext cx="2070257" cy="10848765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4" y="681569"/>
            <a:ext cx="6090763" cy="1084876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600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D20DD-EE55-4DDE-BB8B-8D151B9371C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9495" y="11864444"/>
            <a:ext cx="3242219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0432" y="11864444"/>
            <a:ext cx="2160172" cy="6819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0586A-009D-4946-86B1-6BEB0D580B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80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287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4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2pPr>
      <a:lvl3pPr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3pPr>
      <a:lvl4pPr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4pPr>
      <a:lvl5pPr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5pPr>
      <a:lvl6pPr marL="600146"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6pPr>
      <a:lvl7pPr marL="1200296"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7pPr>
      <a:lvl8pPr marL="1800442"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8pPr>
      <a:lvl9pPr marL="2400588" algn="l" defTabSz="1019000" rtl="0" fontAlgn="base">
        <a:lnSpc>
          <a:spcPct val="90000"/>
        </a:lnSpc>
        <a:spcBef>
          <a:spcPct val="0"/>
        </a:spcBef>
        <a:spcAft>
          <a:spcPct val="0"/>
        </a:spcAft>
        <a:defRPr kumimoji="1" sz="4857">
          <a:solidFill>
            <a:schemeClr val="tx1"/>
          </a:solidFill>
          <a:latin typeface="Calibri Light"/>
          <a:ea typeface="ＭＳ Ｐゴシック" pitchFamily="50" charset="-128"/>
        </a:defRPr>
      </a:lvl9pPr>
    </p:titleStyle>
    <p:bodyStyle>
      <a:lvl1pPr marL="254229" indent="-254229" algn="l" defTabSz="1019000" rtl="0" fontAlgn="base">
        <a:lnSpc>
          <a:spcPct val="90000"/>
        </a:lnSpc>
        <a:spcBef>
          <a:spcPts val="1116"/>
        </a:spcBef>
        <a:spcAft>
          <a:spcPct val="0"/>
        </a:spcAft>
        <a:buFont typeface="Arial" pitchFamily="34" charset="0"/>
        <a:buChar char="•"/>
        <a:defRPr kumimoji="1" sz="3018" kern="1200">
          <a:solidFill>
            <a:schemeClr val="tx1"/>
          </a:solidFill>
          <a:latin typeface="+mn-lt"/>
          <a:ea typeface="+mn-ea"/>
          <a:cs typeface="+mn-cs"/>
        </a:defRPr>
      </a:lvl1pPr>
      <a:lvl2pPr marL="764771" indent="-254229" algn="l" defTabSz="1019000" rtl="0" fontAlgn="base">
        <a:lnSpc>
          <a:spcPct val="90000"/>
        </a:lnSpc>
        <a:spcBef>
          <a:spcPts val="557"/>
        </a:spcBef>
        <a:spcAft>
          <a:spcPct val="0"/>
        </a:spcAft>
        <a:buFont typeface="Arial" pitchFamily="34" charset="0"/>
        <a:buChar char="•"/>
        <a:defRPr kumimoji="1" sz="2625" kern="1200">
          <a:solidFill>
            <a:schemeClr val="tx1"/>
          </a:solidFill>
          <a:latin typeface="+mn-lt"/>
          <a:ea typeface="+mn-ea"/>
          <a:cs typeface="+mn-cs"/>
        </a:defRPr>
      </a:lvl2pPr>
      <a:lvl3pPr marL="1275313" indent="-254229" algn="l" defTabSz="1019000" rtl="0" fontAlgn="base">
        <a:lnSpc>
          <a:spcPct val="90000"/>
        </a:lnSpc>
        <a:spcBef>
          <a:spcPts val="557"/>
        </a:spcBef>
        <a:spcAft>
          <a:spcPct val="0"/>
        </a:spcAft>
        <a:buFont typeface="Arial" pitchFamily="34" charset="0"/>
        <a:buChar char="•"/>
        <a:defRPr kumimoji="1"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785855" indent="-254229" algn="l" defTabSz="1019000" rtl="0" fontAlgn="base">
        <a:lnSpc>
          <a:spcPct val="90000"/>
        </a:lnSpc>
        <a:spcBef>
          <a:spcPts val="557"/>
        </a:spcBef>
        <a:spcAft>
          <a:spcPct val="0"/>
        </a:spcAft>
        <a:buFont typeface="Arial" pitchFamily="34" charset="0"/>
        <a:buChar char="•"/>
        <a:defRPr kumimoji="1" sz="1968" kern="1200">
          <a:solidFill>
            <a:schemeClr val="tx1"/>
          </a:solidFill>
          <a:latin typeface="+mn-lt"/>
          <a:ea typeface="+mn-ea"/>
          <a:cs typeface="+mn-cs"/>
        </a:defRPr>
      </a:lvl4pPr>
      <a:lvl5pPr marL="2294314" indent="-254229" algn="l" defTabSz="1019000" rtl="0" fontAlgn="base">
        <a:lnSpc>
          <a:spcPct val="90000"/>
        </a:lnSpc>
        <a:spcBef>
          <a:spcPts val="557"/>
        </a:spcBef>
        <a:spcAft>
          <a:spcPct val="0"/>
        </a:spcAft>
        <a:buFont typeface="Arial" pitchFamily="34" charset="0"/>
        <a:buChar char="•"/>
        <a:defRPr kumimoji="1" sz="1968" kern="1200">
          <a:solidFill>
            <a:schemeClr val="tx1"/>
          </a:solidFill>
          <a:latin typeface="+mn-lt"/>
          <a:ea typeface="+mn-ea"/>
          <a:cs typeface="+mn-cs"/>
        </a:defRPr>
      </a:lvl5pPr>
      <a:lvl6pPr marL="2806678" indent="-255154" algn="l" defTabSz="1020610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6pPr>
      <a:lvl7pPr marL="3316985" indent="-255154" algn="l" defTabSz="1020610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7pPr>
      <a:lvl8pPr marL="3827289" indent="-255154" algn="l" defTabSz="1020610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8pPr>
      <a:lvl9pPr marL="4337593" indent="-255154" algn="l" defTabSz="1020610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1pPr>
      <a:lvl2pPr marL="510306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2pPr>
      <a:lvl3pPr marL="1020610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3pPr>
      <a:lvl4pPr marL="1530914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4pPr>
      <a:lvl5pPr marL="2041222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5pPr>
      <a:lvl6pPr marL="2551525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6pPr>
      <a:lvl7pPr marL="3061831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7pPr>
      <a:lvl8pPr marL="3572136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8pPr>
      <a:lvl9pPr marL="4082442" algn="l" defTabSz="1020610" rtl="0" eaLnBrk="1" latinLnBrk="0" hangingPunct="1">
        <a:defRPr kumimoji="1" sz="20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直線コネクタ 70"/>
          <p:cNvCxnSpPr/>
          <p:nvPr/>
        </p:nvCxnSpPr>
        <p:spPr>
          <a:xfrm>
            <a:off x="-3549560" y="13100205"/>
            <a:ext cx="237551" cy="425092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71"/>
          <p:cNvCxnSpPr/>
          <p:nvPr/>
        </p:nvCxnSpPr>
        <p:spPr>
          <a:xfrm>
            <a:off x="11527867" y="11335773"/>
            <a:ext cx="237551" cy="425092"/>
          </a:xfrm>
          <a:prstGeom prst="line">
            <a:avLst/>
          </a:prstGeom>
          <a:ln w="50800">
            <a:solidFill>
              <a:schemeClr val="bg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正方形/長方形 64">
            <a:extLst>
              <a:ext uri="{FF2B5EF4-FFF2-40B4-BE49-F238E27FC236}">
                <a16:creationId xmlns:a16="http://schemas.microsoft.com/office/drawing/2014/main" id="{C0DBD3C8-9792-492C-80C5-15C353ACD479}"/>
              </a:ext>
            </a:extLst>
          </p:cNvPr>
          <p:cNvSpPr/>
          <p:nvPr/>
        </p:nvSpPr>
        <p:spPr>
          <a:xfrm>
            <a:off x="-3205" y="11202585"/>
            <a:ext cx="6588359" cy="1143189"/>
          </a:xfrm>
          <a:prstGeom prst="rect">
            <a:avLst/>
          </a:prstGeom>
          <a:noFill/>
        </p:spPr>
        <p:txBody>
          <a:bodyPr wrap="square" lIns="120026" tIns="60012" rIns="120026" bIns="60012" anchor="ctr" anchorCtr="0">
            <a:noAutofit/>
          </a:bodyPr>
          <a:lstStyle/>
          <a:p>
            <a:pPr>
              <a:lnSpc>
                <a:spcPts val="4000"/>
              </a:lnSpc>
            </a:pPr>
            <a:r>
              <a:rPr lang="ja-JP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お問い合わせは</a:t>
            </a:r>
            <a:r>
              <a:rPr lang="en-US" altLang="ja-JP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:</a:t>
            </a:r>
          </a:p>
          <a:p>
            <a:pPr>
              <a:lnSpc>
                <a:spcPts val="4000"/>
              </a:lnSpc>
            </a:pPr>
            <a:r>
              <a:rPr lang="ja-JP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自治会役員（</a:t>
            </a:r>
            <a:r>
              <a:rPr lang="en-US" altLang="ja-JP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906</a:t>
            </a:r>
            <a:r>
              <a:rPr lang="ja-JP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星野･</a:t>
            </a:r>
            <a:r>
              <a:rPr lang="en-US" altLang="ja-JP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211 </a:t>
            </a:r>
            <a:r>
              <a:rPr lang="ja-JP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荻原）まで</a:t>
            </a:r>
          </a:p>
        </p:txBody>
      </p:sp>
      <p:pic>
        <p:nvPicPr>
          <p:cNvPr id="5" name="図 4" descr="抽象, 挿絵 が含まれている画像&#10;&#10;自動的に生成された説明">
            <a:extLst>
              <a:ext uri="{FF2B5EF4-FFF2-40B4-BE49-F238E27FC236}">
                <a16:creationId xmlns:a16="http://schemas.microsoft.com/office/drawing/2014/main" id="{13576505-4D79-423E-87E9-B15DDDC926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6" y="1798702"/>
            <a:ext cx="893075" cy="876225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0BF4CB0A-9535-4C3E-8587-53913DEA1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9570"/>
            <a:ext cx="9601200" cy="5912685"/>
          </a:xfrm>
          <a:prstGeom prst="rect">
            <a:avLst/>
          </a:prstGeom>
        </p:spPr>
      </p:pic>
      <p:sp>
        <p:nvSpPr>
          <p:cNvPr id="31" name="正方形/長方形 30">
            <a:extLst>
              <a:ext uri="{FF2B5EF4-FFF2-40B4-BE49-F238E27FC236}">
                <a16:creationId xmlns:a16="http://schemas.microsoft.com/office/drawing/2014/main" id="{6C2D667C-2939-491B-B25F-4E92A09180C2}"/>
              </a:ext>
            </a:extLst>
          </p:cNvPr>
          <p:cNvSpPr/>
          <p:nvPr/>
        </p:nvSpPr>
        <p:spPr>
          <a:xfrm>
            <a:off x="404871" y="621028"/>
            <a:ext cx="8815682" cy="2541383"/>
          </a:xfrm>
          <a:prstGeom prst="rect">
            <a:avLst/>
          </a:prstGeom>
          <a:noFill/>
        </p:spPr>
        <p:txBody>
          <a:bodyPr wrap="square" lIns="120026" tIns="60012" rIns="120026" bIns="60012">
            <a:prstTxWarp prst="textArchUp">
              <a:avLst/>
            </a:prstTxWarp>
            <a:noAutofit/>
          </a:bodyPr>
          <a:lstStyle/>
          <a:p>
            <a:pPr algn="ctr"/>
            <a:r>
              <a:rPr lang="en-US" altLang="ja-JP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 </a:t>
            </a:r>
            <a:r>
              <a:rPr lang="ja-JP" altLang="en-US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当日サポーターさん募集 </a:t>
            </a:r>
            <a:r>
              <a:rPr lang="en-US" altLang="ja-JP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lang="ja-JP" altLang="en-US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34" name="正方形/長方形 33">
            <a:extLst>
              <a:ext uri="{FF2B5EF4-FFF2-40B4-BE49-F238E27FC236}">
                <a16:creationId xmlns:a16="http://schemas.microsoft.com/office/drawing/2014/main" id="{B51C4C15-BD29-4035-9573-712103737AC5}"/>
              </a:ext>
            </a:extLst>
          </p:cNvPr>
          <p:cNvSpPr/>
          <p:nvPr/>
        </p:nvSpPr>
        <p:spPr>
          <a:xfrm>
            <a:off x="5086456" y="12218181"/>
            <a:ext cx="4409786" cy="557854"/>
          </a:xfrm>
          <a:prstGeom prst="rect">
            <a:avLst/>
          </a:prstGeom>
          <a:noFill/>
        </p:spPr>
        <p:txBody>
          <a:bodyPr wrap="square" lIns="120026" tIns="60012" rIns="120026" bIns="60012" anchor="ctr" anchorCtr="0">
            <a:spAutoFit/>
          </a:bodyPr>
          <a:lstStyle/>
          <a:p>
            <a:pPr algn="dist">
              <a:lnSpc>
                <a:spcPts val="4000"/>
              </a:lnSpc>
            </a:pPr>
            <a:r>
              <a:rPr lang="ja-JP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バームハイツ西葛西自治会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E0888C48-2869-4927-B116-CBFC8D2E3091}"/>
              </a:ext>
            </a:extLst>
          </p:cNvPr>
          <p:cNvSpPr txBox="1"/>
          <p:nvPr/>
        </p:nvSpPr>
        <p:spPr>
          <a:xfrm>
            <a:off x="2145323" y="4941277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spc="810" dirty="0">
                <a:solidFill>
                  <a:schemeClr val="bg1"/>
                </a:solidFill>
                <a:latin typeface="ＤＦＧ平成明朝体W5" pitchFamily="18" charset="-128"/>
                <a:ea typeface="ＤＦＧ平成明朝体W5" pitchFamily="18" charset="-128"/>
              </a:rPr>
              <a:t>日時</a:t>
            </a:r>
          </a:p>
        </p:txBody>
      </p:sp>
      <p:sp>
        <p:nvSpPr>
          <p:cNvPr id="36" name="正方形/長方形 35">
            <a:extLst>
              <a:ext uri="{FF2B5EF4-FFF2-40B4-BE49-F238E27FC236}">
                <a16:creationId xmlns:a16="http://schemas.microsoft.com/office/drawing/2014/main" id="{479DFDF4-2F79-4247-9AAA-B2652A4E80FD}"/>
              </a:ext>
            </a:extLst>
          </p:cNvPr>
          <p:cNvSpPr/>
          <p:nvPr/>
        </p:nvSpPr>
        <p:spPr>
          <a:xfrm>
            <a:off x="1426793" y="10649952"/>
            <a:ext cx="6747614" cy="561052"/>
          </a:xfrm>
          <a:prstGeom prst="rect">
            <a:avLst/>
          </a:prstGeom>
          <a:noFill/>
        </p:spPr>
        <p:txBody>
          <a:bodyPr wrap="none" lIns="120026" tIns="60012" rIns="120026" bIns="60012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ja-JP" altLang="en-US" sz="4000" b="1" u="sng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皆様のご参加をお待ちしております</a:t>
            </a:r>
          </a:p>
        </p:txBody>
      </p:sp>
      <p:sp>
        <p:nvSpPr>
          <p:cNvPr id="37" name="正方形/長方形 36">
            <a:extLst>
              <a:ext uri="{FF2B5EF4-FFF2-40B4-BE49-F238E27FC236}">
                <a16:creationId xmlns:a16="http://schemas.microsoft.com/office/drawing/2014/main" id="{32999861-705A-4BDB-9913-4674D9AF7642}"/>
              </a:ext>
            </a:extLst>
          </p:cNvPr>
          <p:cNvSpPr/>
          <p:nvPr/>
        </p:nvSpPr>
        <p:spPr>
          <a:xfrm>
            <a:off x="1021252" y="9383841"/>
            <a:ext cx="7558884" cy="1044526"/>
          </a:xfrm>
          <a:prstGeom prst="rect">
            <a:avLst/>
          </a:prstGeom>
          <a:noFill/>
        </p:spPr>
        <p:txBody>
          <a:bodyPr wrap="square" lIns="120026" tIns="60012" rIns="120026" bIns="60012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ja-JP" altLang="en-US" sz="3000" b="1" dirty="0">
                <a:ln/>
                <a:solidFill>
                  <a:srgbClr val="7030A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年末電飾については、年間サポーター募集でお願いしましたが再度のお願いです。</a:t>
            </a:r>
          </a:p>
        </p:txBody>
      </p:sp>
      <p:sp>
        <p:nvSpPr>
          <p:cNvPr id="35" name="正方形/長方形 34">
            <a:extLst>
              <a:ext uri="{FF2B5EF4-FFF2-40B4-BE49-F238E27FC236}">
                <a16:creationId xmlns:a16="http://schemas.microsoft.com/office/drawing/2014/main" id="{97162BA6-46A8-4CE8-8EBD-234F7D7E97B5}"/>
              </a:ext>
            </a:extLst>
          </p:cNvPr>
          <p:cNvSpPr/>
          <p:nvPr/>
        </p:nvSpPr>
        <p:spPr>
          <a:xfrm>
            <a:off x="1840913" y="4650705"/>
            <a:ext cx="6084279" cy="2733942"/>
          </a:xfrm>
          <a:prstGeom prst="rect">
            <a:avLst/>
          </a:prstGeom>
          <a:noFill/>
        </p:spPr>
        <p:txBody>
          <a:bodyPr wrap="square" lIns="0" tIns="0" rIns="0" bIns="0" numCol="1" anchor="ctr" anchorCtr="0">
            <a:prstTxWarp prst="textPlain">
              <a:avLst/>
            </a:prstTxWarp>
            <a:normAutofit fontScale="925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クリスマス飾り</a:t>
            </a:r>
            <a:endParaRPr lang="en-US" altLang="ja-JP" sz="2800" b="1" dirty="0">
              <a:ln/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日時：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11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23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(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土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)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13:00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～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15:00</a:t>
            </a:r>
          </a:p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場所：フロント前、ロビー</a:t>
            </a:r>
            <a:endParaRPr lang="en-US" altLang="ja-JP" sz="2800" b="1" dirty="0">
              <a:ln/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年末電飾</a:t>
            </a:r>
            <a:endParaRPr lang="en-US" altLang="ja-JP" sz="2800" b="1" dirty="0">
              <a:ln/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日時：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12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(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)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  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13:00</a:t>
            </a:r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～</a:t>
            </a:r>
            <a:r>
              <a:rPr lang="en-US" altLang="ja-JP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16:00</a:t>
            </a:r>
          </a:p>
          <a:p>
            <a:r>
              <a:rPr lang="ja-JP" altLang="en-US" sz="28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場所：エントランス、中庭</a:t>
            </a:r>
          </a:p>
        </p:txBody>
      </p:sp>
      <p:pic>
        <p:nvPicPr>
          <p:cNvPr id="38" name="図 37" descr="抽象, 挿絵 が含まれている画像&#10;&#10;自動的に生成された説明">
            <a:extLst>
              <a:ext uri="{FF2B5EF4-FFF2-40B4-BE49-F238E27FC236}">
                <a16:creationId xmlns:a16="http://schemas.microsoft.com/office/drawing/2014/main" id="{CCBE34E3-05AA-44F3-A60D-C584A50D32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472" y="2373345"/>
            <a:ext cx="893075" cy="876225"/>
          </a:xfrm>
          <a:prstGeom prst="rect">
            <a:avLst/>
          </a:prstGeom>
        </p:spPr>
      </p:pic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483900B0-5572-4EEB-B93C-24EF9B96C819}"/>
              </a:ext>
            </a:extLst>
          </p:cNvPr>
          <p:cNvSpPr/>
          <p:nvPr/>
        </p:nvSpPr>
        <p:spPr>
          <a:xfrm>
            <a:off x="1292469" y="2056748"/>
            <a:ext cx="7016262" cy="98488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numCol="1" anchor="ctr" anchorCtr="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ja-JP" altLang="en-US" sz="32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クリスマス飾り・年末電飾飾り付けのサポートをお願いできませんか </a:t>
            </a:r>
            <a:r>
              <a:rPr lang="en-US" altLang="ja-JP" sz="3200" b="1" dirty="0">
                <a:ln/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!</a:t>
            </a:r>
            <a:endParaRPr lang="ja-JP" altLang="en-US" sz="3200" b="1" dirty="0">
              <a:ln/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1175342"/>
      </p:ext>
    </p:extLst>
  </p:cSld>
  <p:clrMapOvr>
    <a:masterClrMapping/>
  </p:clrMapOvr>
</p:sld>
</file>

<file path=ppt/theme/theme1.xml><?xml version="1.0" encoding="utf-8"?>
<a:theme xmlns:a="http://schemas.openxmlformats.org/drawingml/2006/main" name="1_ガイド入りテンプレートサンプル20130531三木さん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EEBF7"/>
        </a:solidFill>
      </a:spPr>
      <a:bodyPr wrap="square" lIns="0" tIns="0" rIns="0" bIns="0" rtlCol="0" anchor="ctr">
        <a:spAutoFit/>
      </a:bodyPr>
      <a:lstStyle>
        <a:defPPr algn="ctr">
          <a:defRPr kumimoji="1" sz="3200" b="1" dirty="0" smtClean="0">
            <a:latin typeface="HGP創英角ｺﾞｼｯｸUB" panose="020B0900000000000000" pitchFamily="50" charset="-128"/>
            <a:ea typeface="HGP創英角ｺﾞｼｯｸUB" panose="020B0900000000000000" pitchFamily="50" charset="-128"/>
          </a:defRPr>
        </a:defPPr>
      </a:lstStyle>
    </a:spDef>
    <a:txDef>
      <a:spPr>
        <a:noFill/>
      </a:spPr>
      <a:bodyPr wrap="none" rtlCol="0">
        <a:spAutoFit/>
      </a:bodyPr>
      <a:lstStyle>
        <a:defPPr>
          <a:defRPr kumimoji="1" sz="3200" spc="810" dirty="0" smtClean="0">
            <a:solidFill>
              <a:schemeClr val="bg1"/>
            </a:solidFill>
            <a:latin typeface="ＤＦＧ平成明朝体W5" pitchFamily="18" charset="-128"/>
            <a:ea typeface="ＤＦＧ平成明朝体W5" pitchFamily="18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5.potx" id="{3F8E5C06-014F-4A13-A3C7-E133BECAFD1E}" vid="{BD152B00-4CFD-4022-8208-530F7579D79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73</Words>
  <Application>Microsoft Office PowerPoint</Application>
  <PresentationFormat>A3 297x420 mm</PresentationFormat>
  <Paragraphs>15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ＤＦＧ平成明朝体W5</vt:lpstr>
      <vt:lpstr>HG丸ｺﾞｼｯｸM-PRO</vt:lpstr>
      <vt:lpstr>Arial</vt:lpstr>
      <vt:lpstr>Calibri</vt:lpstr>
      <vt:lpstr>Calibri Light</vt:lpstr>
      <vt:lpstr>1_ガイド入りテンプレートサンプル20130531三木さん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2016-12-21T03:21:01Z</dcterms:created>
  <dcterms:modified xsi:type="dcterms:W3CDTF">2019-11-02T05:53:18Z</dcterms:modified>
</cp:coreProperties>
</file>