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119" d="100"/>
          <a:sy n="119" d="100"/>
        </p:scale>
        <p:origin x="114" y="948"/>
      </p:cViewPr>
      <p:guideLst>
        <p:guide orient="horz" pos="218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CBFA0-FEE5-4A81-8565-735A7BCAC0A5}" type="datetimeFigureOut">
              <a:rPr kumimoji="1" lang="ja-JP" altLang="en-US" smtClean="0"/>
              <a:t>2019/10/14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AD6AD-71D4-4F73-810E-1D866636D8A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02627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CBFA0-FEE5-4A81-8565-735A7BCAC0A5}" type="datetimeFigureOut">
              <a:rPr kumimoji="1" lang="ja-JP" altLang="en-US" smtClean="0"/>
              <a:t>2019/10/14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AD6AD-71D4-4F73-810E-1D866636D8A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5336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CBFA0-FEE5-4A81-8565-735A7BCAC0A5}" type="datetimeFigureOut">
              <a:rPr kumimoji="1" lang="ja-JP" altLang="en-US" smtClean="0"/>
              <a:t>2019/10/14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AD6AD-71D4-4F73-810E-1D866636D8A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7056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CBFA0-FEE5-4A81-8565-735A7BCAC0A5}" type="datetimeFigureOut">
              <a:rPr kumimoji="1" lang="ja-JP" altLang="en-US" smtClean="0"/>
              <a:t>2019/10/14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AD6AD-71D4-4F73-810E-1D866636D8A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69325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CBFA0-FEE5-4A81-8565-735A7BCAC0A5}" type="datetimeFigureOut">
              <a:rPr kumimoji="1" lang="ja-JP" altLang="en-US" smtClean="0"/>
              <a:t>2019/10/14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AD6AD-71D4-4F73-810E-1D866636D8A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1506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CBFA0-FEE5-4A81-8565-735A7BCAC0A5}" type="datetimeFigureOut">
              <a:rPr kumimoji="1" lang="ja-JP" altLang="en-US" smtClean="0"/>
              <a:t>2019/10/14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AD6AD-71D4-4F73-810E-1D866636D8A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09558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CBFA0-FEE5-4A81-8565-735A7BCAC0A5}" type="datetimeFigureOut">
              <a:rPr kumimoji="1" lang="ja-JP" altLang="en-US" smtClean="0"/>
              <a:t>2019/10/14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AD6AD-71D4-4F73-810E-1D866636D8A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26010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CBFA0-FEE5-4A81-8565-735A7BCAC0A5}" type="datetimeFigureOut">
              <a:rPr kumimoji="1" lang="ja-JP" altLang="en-US" smtClean="0"/>
              <a:t>2019/10/14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AD6AD-71D4-4F73-810E-1D866636D8A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49174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CBFA0-FEE5-4A81-8565-735A7BCAC0A5}" type="datetimeFigureOut">
              <a:rPr kumimoji="1" lang="ja-JP" altLang="en-US" smtClean="0"/>
              <a:t>2019/10/14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AD6AD-71D4-4F73-810E-1D866636D8A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86731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CBFA0-FEE5-4A81-8565-735A7BCAC0A5}" type="datetimeFigureOut">
              <a:rPr kumimoji="1" lang="ja-JP" altLang="en-US" smtClean="0"/>
              <a:t>2019/10/14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AD6AD-71D4-4F73-810E-1D866636D8A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73677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CBFA0-FEE5-4A81-8565-735A7BCAC0A5}" type="datetimeFigureOut">
              <a:rPr kumimoji="1" lang="ja-JP" altLang="en-US" smtClean="0"/>
              <a:t>2019/10/14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AD6AD-71D4-4F73-810E-1D866636D8A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37016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CBFA0-FEE5-4A81-8565-735A7BCAC0A5}" type="datetimeFigureOut">
              <a:rPr kumimoji="1" lang="ja-JP" altLang="en-US" smtClean="0"/>
              <a:t>2019/10/14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5AD6AD-71D4-4F73-810E-1D866636D8A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07967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本日の進め方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idx="1"/>
          </p:nvPr>
        </p:nvSpPr>
        <p:spPr>
          <a:xfrm>
            <a:off x="628650" y="1649456"/>
            <a:ext cx="7886700" cy="4351338"/>
          </a:xfrm>
        </p:spPr>
        <p:txBody>
          <a:bodyPr/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進行係自己紹介</a:t>
            </a:r>
            <a:endParaRPr kumimoji="1"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1">
              <a:buFont typeface="Calibri" panose="020F0502020204030204" pitchFamily="34" charset="0"/>
              <a:buChar char="-"/>
            </a:pPr>
            <a:r>
              <a:rPr kumimoji="1"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414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号室 関根弘二、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1986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年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月入居、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65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歳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1">
              <a:buFont typeface="Calibri" panose="020F0502020204030204" pitchFamily="34" charset="0"/>
              <a:buChar char="-"/>
            </a:pP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植栽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管理委員会、他</a:t>
            </a:r>
            <a:r>
              <a:rPr kumimoji="1"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委員会委員、自治会役員</a:t>
            </a:r>
            <a:endParaRPr kumimoji="1"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全体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の流れ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914400" lvl="1" indent="-457200">
              <a:buFont typeface="+mj-ea"/>
              <a:buAutoNum type="circleNumDbPlain"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チェックイン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914400" lvl="1" indent="-457200">
              <a:buFont typeface="+mj-ea"/>
              <a:buAutoNum type="circleNumDbPlain"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花壇、芝生化の経緯ご説明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914400" lvl="1" indent="-457200">
              <a:buFont typeface="+mj-ea"/>
              <a:buAutoNum type="circleNumDbPlain"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「望ましい花壇の在り方」について意見交換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914400" lvl="1" indent="-457200">
              <a:buFont typeface="+mj-ea"/>
              <a:buAutoNum type="circleNumDbPlain"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「中庭全体の芝生化」について意見交換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914400" lvl="1" indent="-457200">
              <a:buFont typeface="+mj-ea"/>
              <a:buAutoNum type="circleNumDbPlain"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まとめ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44358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本日の進め方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00840" y="1576530"/>
            <a:ext cx="7886700" cy="5032376"/>
          </a:xfrm>
        </p:spPr>
        <p:txBody>
          <a:bodyPr>
            <a:normAutofit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チェックインの進め方</a:t>
            </a:r>
            <a:endParaRPr kumimoji="1"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360000" indent="0">
              <a:buNone/>
            </a:pP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お一人ずつ</a:t>
            </a:r>
            <a:endParaRPr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720000" lvl="2" indent="0">
              <a:buFont typeface="+mj-ea"/>
              <a:buAutoNum type="circleNumDbPlain"/>
            </a:pP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部屋番号、お名前</a:t>
            </a:r>
            <a:endParaRPr kumimoji="1"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720000" lvl="2" indent="0">
              <a:buFont typeface="+mj-ea"/>
              <a:buAutoNum type="circleNumDbPlain"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今の気持ち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360000" indent="0">
              <a:buNone/>
            </a:pP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30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秒程度でお話し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ください</a:t>
            </a:r>
            <a:endParaRPr kumimoji="1"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4395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本日の進め方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コンテンツ プレースホルダー 2"/>
          <p:cNvSpPr txBox="1">
            <a:spLocks/>
          </p:cNvSpPr>
          <p:nvPr/>
        </p:nvSpPr>
        <p:spPr>
          <a:xfrm>
            <a:off x="628650" y="1694700"/>
            <a:ext cx="7886700" cy="50323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dirty="0" smtClean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意見交換の進め方</a:t>
            </a:r>
            <a:endParaRPr lang="en-US" altLang="ja-JP" dirty="0" smtClean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360000" lvl="1" indent="0">
              <a:buFont typeface="+mj-ea"/>
              <a:buAutoNum type="circleNumDbPlain"/>
            </a:pPr>
            <a:r>
              <a:rPr lang="ja-JP" altLang="en-US" dirty="0" smtClean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各テーブル内で意見交換（</a:t>
            </a:r>
            <a:r>
              <a:rPr lang="en-US" altLang="ja-JP" dirty="0" smtClean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15</a:t>
            </a:r>
            <a:r>
              <a:rPr lang="ja-JP" altLang="en-US" dirty="0" smtClean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分）</a:t>
            </a:r>
            <a:endParaRPr lang="en-US" altLang="ja-JP" dirty="0" smtClean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720000" lvl="2" indent="0"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各自ポストイットに意見の書き出し（</a:t>
            </a:r>
            <a:r>
              <a:rPr lang="en-US" altLang="ja-JP" dirty="0" smtClean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lang="ja-JP" altLang="en-US" dirty="0" smtClean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枚程度）</a:t>
            </a:r>
            <a:endParaRPr lang="en-US" altLang="ja-JP" dirty="0" smtClean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720000" lvl="2" indent="0"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書き出した意見を順に発表</a:t>
            </a:r>
            <a:endParaRPr lang="en-US" altLang="ja-JP" dirty="0" smtClean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720000" lvl="2" indent="0"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全員発表後、意見交換</a:t>
            </a:r>
            <a:endParaRPr lang="en-US" altLang="ja-JP" dirty="0" smtClean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360000" lvl="1" indent="0">
              <a:buFont typeface="+mj-ea"/>
              <a:buAutoNum type="circleNumDbPlain"/>
            </a:pPr>
            <a:r>
              <a:rPr lang="ja-JP" altLang="en-US" dirty="0" smtClean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dirty="0" smtClean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毎に話し合われた内容を</a:t>
            </a:r>
            <a:r>
              <a:rPr lang="ja-JP" altLang="en-US" dirty="0" smtClean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発表（</a:t>
            </a:r>
            <a:r>
              <a:rPr lang="en-US" altLang="ja-JP" dirty="0" smtClean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lang="ja-JP" altLang="en-US" dirty="0" smtClean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分）</a:t>
            </a:r>
            <a:endParaRPr lang="en-US" altLang="ja-JP" dirty="0" smtClean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720000" lvl="2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ja-JP" altLang="en-US" dirty="0" smtClean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テーブル順に代表者から発表</a:t>
            </a:r>
            <a:endParaRPr lang="en-US" altLang="ja-JP" dirty="0" smtClean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360000" lvl="1" indent="0">
              <a:buFont typeface="+mj-ea"/>
              <a:buAutoNum type="circleNumDbPlain"/>
            </a:pPr>
            <a:r>
              <a:rPr lang="ja-JP" altLang="en-US" dirty="0" smtClean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全体での意見交換（</a:t>
            </a:r>
            <a:r>
              <a:rPr lang="en-US" altLang="ja-JP" dirty="0" smtClean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lang="ja-JP" altLang="en-US" dirty="0" smtClean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分）</a:t>
            </a:r>
            <a:endParaRPr lang="ja-JP" altLang="en-US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699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</TotalTime>
  <Words>145</Words>
  <Application>Microsoft Office PowerPoint</Application>
  <PresentationFormat>画面に合わせる (4:3)</PresentationFormat>
  <Paragraphs>25</Paragraphs>
  <Slides>3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9" baseType="lpstr">
      <vt:lpstr>ＭＳ Ｐゴシック</vt:lpstr>
      <vt:lpstr>メイリオ</vt:lpstr>
      <vt:lpstr>Arial</vt:lpstr>
      <vt:lpstr>Calibri</vt:lpstr>
      <vt:lpstr>Calibri Light</vt:lpstr>
      <vt:lpstr>Office テーマ</vt:lpstr>
      <vt:lpstr>本日の進め方</vt:lpstr>
      <vt:lpstr>本日の進め方</vt:lpstr>
      <vt:lpstr>本日の進め方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関根 弘二</dc:creator>
  <cp:lastModifiedBy>関根 弘二</cp:lastModifiedBy>
  <cp:revision>13</cp:revision>
  <dcterms:created xsi:type="dcterms:W3CDTF">2019-10-13T11:05:12Z</dcterms:created>
  <dcterms:modified xsi:type="dcterms:W3CDTF">2019-10-13T20:40:54Z</dcterms:modified>
</cp:coreProperties>
</file>