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1"/>
  </p:notesMasterIdLst>
  <p:handoutMasterIdLst>
    <p:handoutMasterId r:id="rId12"/>
  </p:handoutMasterIdLst>
  <p:sldIdLst>
    <p:sldId id="270" r:id="rId2"/>
    <p:sldId id="271" r:id="rId3"/>
    <p:sldId id="272" r:id="rId4"/>
    <p:sldId id="274" r:id="rId5"/>
    <p:sldId id="275" r:id="rId6"/>
    <p:sldId id="273" r:id="rId7"/>
    <p:sldId id="276" r:id="rId8"/>
    <p:sldId id="277" r:id="rId9"/>
    <p:sldId id="278" r:id="rId10"/>
  </p:sldIdLst>
  <p:sldSz cx="9144000" cy="6858000" type="screen4x3"/>
  <p:notesSz cx="6858000" cy="9144000"/>
  <p:defaultTextStyle>
    <a:defPPr rtl="0">
      <a:defRPr lang="ja-JP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36" autoAdjust="0"/>
    <p:restoredTop sz="94660"/>
  </p:normalViewPr>
  <p:slideViewPr>
    <p:cSldViewPr snapToGrid="0">
      <p:cViewPr varScale="1">
        <p:scale>
          <a:sx n="130" d="100"/>
          <a:sy n="130" d="100"/>
        </p:scale>
        <p:origin x="150" y="72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79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8-12-04T03:22:55.980" v="62" actId="790"/>
      <pc:docMkLst>
        <pc:docMk/>
      </pc:docMkLst>
      <pc:sldChg chg="modSp modNotes">
        <pc:chgData name="Fake Test User" userId="SID-0" providerId="Test" clId="FakeClientId" dt="2018-12-04T03:20:16.402" v="32" actId="790"/>
        <pc:sldMkLst>
          <pc:docMk/>
          <pc:sldMk cId="1096358168" sldId="270"/>
        </pc:sldMkLst>
        <pc:spChg chg="mod">
          <ac:chgData name="Fake Test User" userId="SID-0" providerId="Test" clId="FakeClientId" dt="2018-12-04T03:20:16.402" v="32" actId="790"/>
          <ac:spMkLst>
            <pc:docMk/>
            <pc:sldMk cId="1096358168" sldId="270"/>
            <ac:spMk id="2" creationId="{00000000-0000-0000-0000-000000000000}"/>
          </ac:spMkLst>
        </pc:spChg>
        <pc:spChg chg="mod">
          <ac:chgData name="Fake Test User" userId="SID-0" providerId="Test" clId="FakeClientId" dt="2018-12-04T03:20:16.402" v="32" actId="790"/>
          <ac:spMkLst>
            <pc:docMk/>
            <pc:sldMk cId="1096358168" sldId="270"/>
            <ac:spMk id="3" creationId="{00000000-0000-0000-0000-000000000000}"/>
          </ac:spMkLst>
        </pc:spChg>
      </pc:sldChg>
      <pc:sldChg chg="modSp modNotes">
        <pc:chgData name="Fake Test User" userId="SID-0" providerId="Test" clId="FakeClientId" dt="2018-12-04T03:21:44.126" v="50" actId="790"/>
        <pc:sldMkLst>
          <pc:docMk/>
          <pc:sldMk cId="3410528100" sldId="271"/>
        </pc:sldMkLst>
        <pc:spChg chg="mod">
          <ac:chgData name="Fake Test User" userId="SID-0" providerId="Test" clId="FakeClientId" dt="2018-12-04T03:21:44.126" v="50" actId="790"/>
          <ac:spMkLst>
            <pc:docMk/>
            <pc:sldMk cId="3410528100" sldId="271"/>
            <ac:spMk id="2" creationId="{00000000-0000-0000-0000-000000000000}"/>
          </ac:spMkLst>
        </pc:spChg>
        <pc:spChg chg="mod">
          <ac:chgData name="Fake Test User" userId="SID-0" providerId="Test" clId="FakeClientId" dt="2018-12-04T03:21:44.126" v="50" actId="790"/>
          <ac:spMkLst>
            <pc:docMk/>
            <pc:sldMk cId="3410528100" sldId="271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8-12-04T03:21:47.297" v="51" actId="20577"/>
        <pc:sldMkLst>
          <pc:docMk/>
          <pc:sldMk cId="2057674307" sldId="272"/>
        </pc:sldMkLst>
        <pc:spChg chg="mod">
          <ac:chgData name="Fake Test User" userId="SID-0" providerId="Test" clId="FakeClientId" dt="2018-12-04T03:21:47.297" v="51" actId="20577"/>
          <ac:spMkLst>
            <pc:docMk/>
            <pc:sldMk cId="2057674307" sldId="272"/>
            <ac:spMk id="2" creationId="{00000000-0000-0000-0000-000000000000}"/>
          </ac:spMkLst>
        </pc:spChg>
        <pc:spChg chg="mod">
          <ac:chgData name="Fake Test User" userId="SID-0" providerId="Test" clId="FakeClientId" dt="2018-12-04T03:20:24.589" v="34" actId="790"/>
          <ac:spMkLst>
            <pc:docMk/>
            <pc:sldMk cId="2057674307" sldId="272"/>
            <ac:spMk id="3" creationId="{00000000-0000-0000-0000-000000000000}"/>
          </ac:spMkLst>
        </pc:spChg>
      </pc:sldChg>
      <pc:sldChg chg="modSp modNotes">
        <pc:chgData name="Fake Test User" userId="SID-0" providerId="Test" clId="FakeClientId" dt="2018-12-04T03:20:28.524" v="35" actId="790"/>
        <pc:sldMkLst>
          <pc:docMk/>
          <pc:sldMk cId="1794587301" sldId="273"/>
        </pc:sldMkLst>
        <pc:spChg chg="mod">
          <ac:chgData name="Fake Test User" userId="SID-0" providerId="Test" clId="FakeClientId" dt="2018-12-04T03:20:28.524" v="35" actId="790"/>
          <ac:spMkLst>
            <pc:docMk/>
            <pc:sldMk cId="1794587301" sldId="273"/>
            <ac:spMk id="2" creationId="{00000000-0000-0000-0000-000000000000}"/>
          </ac:spMkLst>
        </pc:spChg>
        <pc:spChg chg="mod">
          <ac:chgData name="Fake Test User" userId="SID-0" providerId="Test" clId="FakeClientId" dt="2018-12-04T03:20:28.524" v="35" actId="790"/>
          <ac:spMkLst>
            <pc:docMk/>
            <pc:sldMk cId="1794587301" sldId="273"/>
            <ac:spMk id="3" creationId="{00000000-0000-0000-0000-000000000000}"/>
          </ac:spMkLst>
        </pc:spChg>
      </pc:sldChg>
      <pc:sldChg chg="modSp modNotes">
        <pc:chgData name="Fake Test User" userId="SID-0" providerId="Test" clId="FakeClientId" dt="2018-12-04T03:22:03.859" v="54" actId="790"/>
        <pc:sldMkLst>
          <pc:docMk/>
          <pc:sldMk cId="2493007523" sldId="274"/>
        </pc:sldMkLst>
        <pc:spChg chg="mod">
          <ac:chgData name="Fake Test User" userId="SID-0" providerId="Test" clId="FakeClientId" dt="2018-12-04T03:22:03.859" v="54" actId="790"/>
          <ac:spMkLst>
            <pc:docMk/>
            <pc:sldMk cId="2493007523" sldId="274"/>
            <ac:spMk id="2" creationId="{00000000-0000-0000-0000-000000000000}"/>
          </ac:spMkLst>
        </pc:spChg>
        <pc:spChg chg="mod">
          <ac:chgData name="Fake Test User" userId="SID-0" providerId="Test" clId="FakeClientId" dt="2018-12-04T03:22:03.859" v="54" actId="790"/>
          <ac:spMkLst>
            <pc:docMk/>
            <pc:sldMk cId="2493007523" sldId="274"/>
            <ac:spMk id="3" creationId="{00000000-0000-0000-0000-000000000000}"/>
          </ac:spMkLst>
        </pc:spChg>
      </pc:sldChg>
      <pc:sldChg chg="modSp modNotes">
        <pc:chgData name="Fake Test User" userId="SID-0" providerId="Test" clId="FakeClientId" dt="2018-12-04T03:20:36.215" v="37" actId="790"/>
        <pc:sldMkLst>
          <pc:docMk/>
          <pc:sldMk cId="3629560857" sldId="275"/>
        </pc:sldMkLst>
        <pc:spChg chg="mod">
          <ac:chgData name="Fake Test User" userId="SID-0" providerId="Test" clId="FakeClientId" dt="2018-12-04T03:20:36.215" v="37" actId="790"/>
          <ac:spMkLst>
            <pc:docMk/>
            <pc:sldMk cId="3629560857" sldId="275"/>
            <ac:spMk id="2" creationId="{00000000-0000-0000-0000-000000000000}"/>
          </ac:spMkLst>
        </pc:spChg>
        <pc:spChg chg="mod">
          <ac:chgData name="Fake Test User" userId="SID-0" providerId="Test" clId="FakeClientId" dt="2018-12-04T03:20:36.215" v="37" actId="790"/>
          <ac:spMkLst>
            <pc:docMk/>
            <pc:sldMk cId="3629560857" sldId="275"/>
            <ac:spMk id="3" creationId="{00000000-0000-0000-0000-000000000000}"/>
          </ac:spMkLst>
        </pc:spChg>
      </pc:sldChg>
      <pc:sldChg chg="modSp modNotes">
        <pc:chgData name="Fake Test User" userId="SID-0" providerId="Test" clId="FakeClientId" dt="2018-12-04T03:20:44.527" v="38" actId="790"/>
        <pc:sldMkLst>
          <pc:docMk/>
          <pc:sldMk cId="2494252465" sldId="276"/>
        </pc:sldMkLst>
        <pc:spChg chg="mod">
          <ac:chgData name="Fake Test User" userId="SID-0" providerId="Test" clId="FakeClientId" dt="2018-12-04T03:20:44.527" v="38" actId="790"/>
          <ac:spMkLst>
            <pc:docMk/>
            <pc:sldMk cId="2494252465" sldId="276"/>
            <ac:spMk id="2" creationId="{00000000-0000-0000-0000-000000000000}"/>
          </ac:spMkLst>
        </pc:spChg>
        <pc:spChg chg="mod">
          <ac:chgData name="Fake Test User" userId="SID-0" providerId="Test" clId="FakeClientId" dt="2018-12-04T03:20:44.527" v="38" actId="790"/>
          <ac:spMkLst>
            <pc:docMk/>
            <pc:sldMk cId="2494252465" sldId="276"/>
            <ac:spMk id="3" creationId="{00000000-0000-0000-0000-000000000000}"/>
          </ac:spMkLst>
        </pc:spChg>
      </pc:sldChg>
      <pc:sldChg chg="modSp modNotes">
        <pc:chgData name="Fake Test User" userId="SID-0" providerId="Test" clId="FakeClientId" dt="2018-12-04T03:20:47.902" v="39" actId="790"/>
        <pc:sldMkLst>
          <pc:docMk/>
          <pc:sldMk cId="3801660654" sldId="277"/>
        </pc:sldMkLst>
        <pc:spChg chg="mod">
          <ac:chgData name="Fake Test User" userId="SID-0" providerId="Test" clId="FakeClientId" dt="2018-12-04T03:20:47.902" v="39" actId="790"/>
          <ac:spMkLst>
            <pc:docMk/>
            <pc:sldMk cId="3801660654" sldId="277"/>
            <ac:spMk id="2" creationId="{00000000-0000-0000-0000-000000000000}"/>
          </ac:spMkLst>
        </pc:spChg>
        <pc:spChg chg="mod">
          <ac:chgData name="Fake Test User" userId="SID-0" providerId="Test" clId="FakeClientId" dt="2018-12-04T03:20:47.902" v="39" actId="790"/>
          <ac:spMkLst>
            <pc:docMk/>
            <pc:sldMk cId="3801660654" sldId="277"/>
            <ac:spMk id="3" creationId="{00000000-0000-0000-0000-000000000000}"/>
          </ac:spMkLst>
        </pc:spChg>
      </pc:sldChg>
      <pc:sldChg chg="modSp modNotes">
        <pc:chgData name="Fake Test User" userId="SID-0" providerId="Test" clId="FakeClientId" dt="2018-12-04T03:22:35.935" v="58" actId="790"/>
        <pc:sldMkLst>
          <pc:docMk/>
          <pc:sldMk cId="2519909124" sldId="278"/>
        </pc:sldMkLst>
        <pc:spChg chg="mod">
          <ac:chgData name="Fake Test User" userId="SID-0" providerId="Test" clId="FakeClientId" dt="2018-12-04T03:22:35.935" v="58" actId="790"/>
          <ac:spMkLst>
            <pc:docMk/>
            <pc:sldMk cId="2519909124" sldId="278"/>
            <ac:spMk id="2" creationId="{00000000-0000-0000-0000-000000000000}"/>
          </ac:spMkLst>
        </pc:spChg>
        <pc:spChg chg="mod">
          <ac:chgData name="Fake Test User" userId="SID-0" providerId="Test" clId="FakeClientId" dt="2018-12-04T03:22:35.935" v="58" actId="790"/>
          <ac:spMkLst>
            <pc:docMk/>
            <pc:sldMk cId="2519909124" sldId="278"/>
            <ac:spMk id="3" creationId="{00000000-0000-0000-0000-000000000000}"/>
          </ac:spMkLst>
        </pc:spChg>
      </pc:sldChg>
      <pc:sldChg chg="modSp modNotes">
        <pc:chgData name="Fake Test User" userId="SID-0" providerId="Test" clId="FakeClientId" dt="2018-12-04T03:22:44.137" v="60" actId="790"/>
        <pc:sldMkLst>
          <pc:docMk/>
          <pc:sldMk cId="1216751560" sldId="279"/>
        </pc:sldMkLst>
        <pc:spChg chg="mod">
          <ac:chgData name="Fake Test User" userId="SID-0" providerId="Test" clId="FakeClientId" dt="2018-12-04T03:22:44.137" v="60" actId="790"/>
          <ac:spMkLst>
            <pc:docMk/>
            <pc:sldMk cId="1216751560" sldId="279"/>
            <ac:spMk id="2" creationId="{00000000-0000-0000-0000-000000000000}"/>
          </ac:spMkLst>
        </pc:spChg>
        <pc:spChg chg="mod">
          <ac:chgData name="Fake Test User" userId="SID-0" providerId="Test" clId="FakeClientId" dt="2018-12-04T03:22:44.137" v="60" actId="790"/>
          <ac:spMkLst>
            <pc:docMk/>
            <pc:sldMk cId="1216751560" sldId="279"/>
            <ac:spMk id="3" creationId="{00000000-0000-0000-0000-000000000000}"/>
          </ac:spMkLst>
        </pc:spChg>
      </pc:sldChg>
      <pc:sldChg chg="modSp modNotes">
        <pc:chgData name="Fake Test User" userId="SID-0" providerId="Test" clId="FakeClientId" dt="2018-12-04T03:20:58.557" v="42" actId="790"/>
        <pc:sldMkLst>
          <pc:docMk/>
          <pc:sldMk cId="2303474947" sldId="280"/>
        </pc:sldMkLst>
        <pc:spChg chg="mod">
          <ac:chgData name="Fake Test User" userId="SID-0" providerId="Test" clId="FakeClientId" dt="2018-12-04T03:20:58.557" v="42" actId="790"/>
          <ac:spMkLst>
            <pc:docMk/>
            <pc:sldMk cId="2303474947" sldId="280"/>
            <ac:spMk id="2" creationId="{00000000-0000-0000-0000-000000000000}"/>
          </ac:spMkLst>
        </pc:spChg>
        <pc:spChg chg="mod">
          <ac:chgData name="Fake Test User" userId="SID-0" providerId="Test" clId="FakeClientId" dt="2018-12-04T03:20:58.557" v="42" actId="790"/>
          <ac:spMkLst>
            <pc:docMk/>
            <pc:sldMk cId="2303474947" sldId="280"/>
            <ac:spMk id="3" creationId="{00000000-0000-0000-0000-000000000000}"/>
          </ac:spMkLst>
        </pc:spChg>
      </pc:sldChg>
      <pc:sldChg chg="modSp modNotes">
        <pc:chgData name="Fake Test User" userId="SID-0" providerId="Test" clId="FakeClientId" dt="2018-12-04T03:21:07.896" v="45" actId="790"/>
        <pc:sldMkLst>
          <pc:docMk/>
          <pc:sldMk cId="329787518" sldId="281"/>
        </pc:sldMkLst>
        <pc:spChg chg="mod">
          <ac:chgData name="Fake Test User" userId="SID-0" providerId="Test" clId="FakeClientId" dt="2018-12-04T03:21:07.896" v="45" actId="790"/>
          <ac:spMkLst>
            <pc:docMk/>
            <pc:sldMk cId="329787518" sldId="281"/>
            <ac:spMk id="2" creationId="{00000000-0000-0000-0000-000000000000}"/>
          </ac:spMkLst>
        </pc:spChg>
        <pc:spChg chg="mod">
          <ac:chgData name="Fake Test User" userId="SID-0" providerId="Test" clId="FakeClientId" dt="2018-12-04T03:21:07.896" v="45" actId="790"/>
          <ac:spMkLst>
            <pc:docMk/>
            <pc:sldMk cId="329787518" sldId="281"/>
            <ac:spMk id="3" creationId="{00000000-0000-0000-0000-000000000000}"/>
          </ac:spMkLst>
        </pc:spChg>
      </pc:sldChg>
      <pc:sldChg chg="modSp modNotes">
        <pc:chgData name="Fake Test User" userId="SID-0" providerId="Test" clId="FakeClientId" dt="2018-12-04T03:22:55.980" v="62" actId="790"/>
        <pc:sldMkLst>
          <pc:docMk/>
          <pc:sldMk cId="2876187254" sldId="282"/>
        </pc:sldMkLst>
        <pc:spChg chg="mod">
          <ac:chgData name="Fake Test User" userId="SID-0" providerId="Test" clId="FakeClientId" dt="2018-12-04T03:22:55.980" v="62" actId="790"/>
          <ac:spMkLst>
            <pc:docMk/>
            <pc:sldMk cId="2876187254" sldId="282"/>
            <ac:spMk id="2" creationId="{00000000-0000-0000-0000-000000000000}"/>
          </ac:spMkLst>
        </pc:spChg>
        <pc:spChg chg="mod">
          <ac:chgData name="Fake Test User" userId="SID-0" providerId="Test" clId="FakeClientId" dt="2018-12-04T03:22:55.980" v="62" actId="790"/>
          <ac:spMkLst>
            <pc:docMk/>
            <pc:sldMk cId="2876187254" sldId="282"/>
            <ac:spMk id="3" creationId="{00000000-0000-0000-0000-000000000000}"/>
          </ac:spMkLst>
        </pc:spChg>
      </pc:sldChg>
      <pc:sldMasterChg chg="modSp modSldLayout">
        <pc:chgData name="Fake Test User" userId="SID-0" providerId="Test" clId="FakeClientId" dt="2018-12-04T03:18:57.673" v="19" actId="790"/>
        <pc:sldMasterMkLst>
          <pc:docMk/>
          <pc:sldMasterMk cId="3012251994" sldId="2147483672"/>
        </pc:sldMasterMkLst>
        <pc:spChg chg="mod">
          <ac:chgData name="Fake Test User" userId="SID-0" providerId="Test" clId="FakeClientId" dt="2018-12-04T03:13:11.900" v="6" actId="790"/>
          <ac:spMkLst>
            <pc:docMk/>
            <pc:sldMasterMk cId="3012251994" sldId="2147483672"/>
            <ac:spMk id="2" creationId="{00000000-0000-0000-0000-000000000000}"/>
          </ac:spMkLst>
        </pc:spChg>
        <pc:spChg chg="mod">
          <ac:chgData name="Fake Test User" userId="SID-0" providerId="Test" clId="FakeClientId" dt="2018-12-04T03:13:11.900" v="6" actId="790"/>
          <ac:spMkLst>
            <pc:docMk/>
            <pc:sldMasterMk cId="3012251994" sldId="2147483672"/>
            <ac:spMk id="3" creationId="{00000000-0000-0000-0000-000000000000}"/>
          </ac:spMkLst>
        </pc:spChg>
        <pc:spChg chg="mod">
          <ac:chgData name="Fake Test User" userId="SID-0" providerId="Test" clId="FakeClientId" dt="2018-12-04T03:13:11.900" v="6" actId="790"/>
          <ac:spMkLst>
            <pc:docMk/>
            <pc:sldMasterMk cId="3012251994" sldId="2147483672"/>
            <ac:spMk id="4" creationId="{00000000-0000-0000-0000-000000000000}"/>
          </ac:spMkLst>
        </pc:spChg>
        <pc:spChg chg="mod">
          <ac:chgData name="Fake Test User" userId="SID-0" providerId="Test" clId="FakeClientId" dt="2018-12-04T03:13:11.900" v="6" actId="790"/>
          <ac:spMkLst>
            <pc:docMk/>
            <pc:sldMasterMk cId="3012251994" sldId="2147483672"/>
            <ac:spMk id="5" creationId="{00000000-0000-0000-0000-000000000000}"/>
          </ac:spMkLst>
        </pc:spChg>
        <pc:spChg chg="mod">
          <ac:chgData name="Fake Test User" userId="SID-0" providerId="Test" clId="FakeClientId" dt="2018-12-04T03:13:11.900" v="6" actId="790"/>
          <ac:spMkLst>
            <pc:docMk/>
            <pc:sldMasterMk cId="3012251994" sldId="2147483672"/>
            <ac:spMk id="6" creationId="{00000000-0000-0000-0000-000000000000}"/>
          </ac:spMkLst>
        </pc:spChg>
        <pc:spChg chg="mod">
          <ac:chgData name="Fake Test User" userId="SID-0" providerId="Test" clId="FakeClientId" dt="2018-12-04T03:13:11.900" v="6" actId="790"/>
          <ac:spMkLst>
            <pc:docMk/>
            <pc:sldMasterMk cId="3012251994" sldId="2147483672"/>
            <ac:spMk id="7" creationId="{00000000-0000-0000-0000-000000000000}"/>
          </ac:spMkLst>
        </pc:spChg>
        <pc:spChg chg="mod">
          <ac:chgData name="Fake Test User" userId="SID-0" providerId="Test" clId="FakeClientId" dt="2018-12-04T03:13:11.900" v="6" actId="790"/>
          <ac:spMkLst>
            <pc:docMk/>
            <pc:sldMasterMk cId="3012251994" sldId="2147483672"/>
            <ac:spMk id="8" creationId="{00000000-0000-0000-0000-000000000000}"/>
          </ac:spMkLst>
        </pc:spChg>
        <pc:sldLayoutChg chg="modSp">
          <pc:chgData name="Fake Test User" userId="SID-0" providerId="Test" clId="FakeClientId" dt="2018-12-04T03:13:18.416" v="7" actId="790"/>
          <pc:sldLayoutMkLst>
            <pc:docMk/>
            <pc:sldMasterMk cId="3012251994" sldId="2147483672"/>
            <pc:sldLayoutMk cId="2794820782" sldId="2147483673"/>
          </pc:sldLayoutMkLst>
          <pc:spChg chg="mod">
            <ac:chgData name="Fake Test User" userId="SID-0" providerId="Test" clId="FakeClientId" dt="2018-12-04T03:13:18.416" v="7" actId="790"/>
            <ac:spMkLst>
              <pc:docMk/>
              <pc:sldMasterMk cId="3012251994" sldId="2147483672"/>
              <pc:sldLayoutMk cId="2794820782" sldId="2147483673"/>
              <ac:spMk id="2" creationId="{00000000-0000-0000-0000-000000000000}"/>
            </ac:spMkLst>
          </pc:spChg>
          <pc:spChg chg="mod">
            <ac:chgData name="Fake Test User" userId="SID-0" providerId="Test" clId="FakeClientId" dt="2018-12-04T03:13:18.416" v="7" actId="790"/>
            <ac:spMkLst>
              <pc:docMk/>
              <pc:sldMasterMk cId="3012251994" sldId="2147483672"/>
              <pc:sldLayoutMk cId="2794820782" sldId="2147483673"/>
              <ac:spMk id="3" creationId="{00000000-0000-0000-0000-000000000000}"/>
            </ac:spMkLst>
          </pc:spChg>
          <pc:spChg chg="mod">
            <ac:chgData name="Fake Test User" userId="SID-0" providerId="Test" clId="FakeClientId" dt="2018-12-04T03:13:18.416" v="7" actId="790"/>
            <ac:spMkLst>
              <pc:docMk/>
              <pc:sldMasterMk cId="3012251994" sldId="2147483672"/>
              <pc:sldLayoutMk cId="2794820782" sldId="2147483673"/>
              <ac:spMk id="7" creationId="{00000000-0000-0000-0000-000000000000}"/>
            </ac:spMkLst>
          </pc:spChg>
          <pc:spChg chg="mod">
            <ac:chgData name="Fake Test User" userId="SID-0" providerId="Test" clId="FakeClientId" dt="2018-12-04T03:13:18.416" v="7" actId="790"/>
            <ac:spMkLst>
              <pc:docMk/>
              <pc:sldMasterMk cId="3012251994" sldId="2147483672"/>
              <pc:sldLayoutMk cId="2794820782" sldId="2147483673"/>
              <ac:spMk id="8" creationId="{00000000-0000-0000-0000-000000000000}"/>
            </ac:spMkLst>
          </pc:spChg>
          <pc:spChg chg="mod">
            <ac:chgData name="Fake Test User" userId="SID-0" providerId="Test" clId="FakeClientId" dt="2018-12-04T03:13:18.416" v="7" actId="790"/>
            <ac:spMkLst>
              <pc:docMk/>
              <pc:sldMasterMk cId="3012251994" sldId="2147483672"/>
              <pc:sldLayoutMk cId="2794820782" sldId="2147483673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8-12-04T03:13:22.197" v="8" actId="790"/>
          <pc:sldLayoutMkLst>
            <pc:docMk/>
            <pc:sldMasterMk cId="3012251994" sldId="2147483672"/>
            <pc:sldLayoutMk cId="3381064927" sldId="2147483674"/>
          </pc:sldLayoutMkLst>
          <pc:spChg chg="mod">
            <ac:chgData name="Fake Test User" userId="SID-0" providerId="Test" clId="FakeClientId" dt="2018-12-04T03:13:22.197" v="8" actId="790"/>
            <ac:spMkLst>
              <pc:docMk/>
              <pc:sldMasterMk cId="3012251994" sldId="2147483672"/>
              <pc:sldLayoutMk cId="3381064927" sldId="2147483674"/>
              <ac:spMk id="2" creationId="{00000000-0000-0000-0000-000000000000}"/>
            </ac:spMkLst>
          </pc:spChg>
          <pc:spChg chg="mod">
            <ac:chgData name="Fake Test User" userId="SID-0" providerId="Test" clId="FakeClientId" dt="2018-12-04T03:13:22.197" v="8" actId="790"/>
            <ac:spMkLst>
              <pc:docMk/>
              <pc:sldMasterMk cId="3012251994" sldId="2147483672"/>
              <pc:sldLayoutMk cId="3381064927" sldId="2147483674"/>
              <ac:spMk id="3" creationId="{00000000-0000-0000-0000-000000000000}"/>
            </ac:spMkLst>
          </pc:spChg>
          <pc:spChg chg="mod">
            <ac:chgData name="Fake Test User" userId="SID-0" providerId="Test" clId="FakeClientId" dt="2018-12-04T03:13:22.197" v="8" actId="790"/>
            <ac:spMkLst>
              <pc:docMk/>
              <pc:sldMasterMk cId="3012251994" sldId="2147483672"/>
              <pc:sldLayoutMk cId="3381064927" sldId="2147483674"/>
              <ac:spMk id="4" creationId="{00000000-0000-0000-0000-000000000000}"/>
            </ac:spMkLst>
          </pc:spChg>
          <pc:spChg chg="mod">
            <ac:chgData name="Fake Test User" userId="SID-0" providerId="Test" clId="FakeClientId" dt="2018-12-04T03:13:22.197" v="8" actId="790"/>
            <ac:spMkLst>
              <pc:docMk/>
              <pc:sldMasterMk cId="3012251994" sldId="2147483672"/>
              <pc:sldLayoutMk cId="3381064927" sldId="2147483674"/>
              <ac:spMk id="5" creationId="{00000000-0000-0000-0000-000000000000}"/>
            </ac:spMkLst>
          </pc:spChg>
          <pc:spChg chg="mod">
            <ac:chgData name="Fake Test User" userId="SID-0" providerId="Test" clId="FakeClientId" dt="2018-12-04T03:13:22.197" v="8" actId="790"/>
            <ac:spMkLst>
              <pc:docMk/>
              <pc:sldMasterMk cId="3012251994" sldId="2147483672"/>
              <pc:sldLayoutMk cId="3381064927" sldId="2147483674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8-12-04T03:13:32.868" v="10" actId="790"/>
          <pc:sldLayoutMkLst>
            <pc:docMk/>
            <pc:sldMasterMk cId="3012251994" sldId="2147483672"/>
            <pc:sldLayoutMk cId="3415689626" sldId="2147483675"/>
          </pc:sldLayoutMkLst>
          <pc:spChg chg="mod">
            <ac:chgData name="Fake Test User" userId="SID-0" providerId="Test" clId="FakeClientId" dt="2018-12-04T03:13:32.868" v="10" actId="790"/>
            <ac:spMkLst>
              <pc:docMk/>
              <pc:sldMasterMk cId="3012251994" sldId="2147483672"/>
              <pc:sldLayoutMk cId="3415689626" sldId="2147483675"/>
              <ac:spMk id="2" creationId="{00000000-0000-0000-0000-000000000000}"/>
            </ac:spMkLst>
          </pc:spChg>
          <pc:spChg chg="mod">
            <ac:chgData name="Fake Test User" userId="SID-0" providerId="Test" clId="FakeClientId" dt="2018-12-04T03:13:32.868" v="10" actId="790"/>
            <ac:spMkLst>
              <pc:docMk/>
              <pc:sldMasterMk cId="3012251994" sldId="2147483672"/>
              <pc:sldLayoutMk cId="3415689626" sldId="2147483675"/>
              <ac:spMk id="3" creationId="{00000000-0000-0000-0000-000000000000}"/>
            </ac:spMkLst>
          </pc:spChg>
          <pc:spChg chg="mod">
            <ac:chgData name="Fake Test User" userId="SID-0" providerId="Test" clId="FakeClientId" dt="2018-12-04T03:13:32.868" v="10" actId="790"/>
            <ac:spMkLst>
              <pc:docMk/>
              <pc:sldMasterMk cId="3012251994" sldId="2147483672"/>
              <pc:sldLayoutMk cId="3415689626" sldId="2147483675"/>
              <ac:spMk id="4" creationId="{00000000-0000-0000-0000-000000000000}"/>
            </ac:spMkLst>
          </pc:spChg>
          <pc:spChg chg="mod">
            <ac:chgData name="Fake Test User" userId="SID-0" providerId="Test" clId="FakeClientId" dt="2018-12-04T03:13:32.868" v="10" actId="790"/>
            <ac:spMkLst>
              <pc:docMk/>
              <pc:sldMasterMk cId="3012251994" sldId="2147483672"/>
              <pc:sldLayoutMk cId="3415689626" sldId="2147483675"/>
              <ac:spMk id="5" creationId="{00000000-0000-0000-0000-000000000000}"/>
            </ac:spMkLst>
          </pc:spChg>
          <pc:spChg chg="mod">
            <ac:chgData name="Fake Test User" userId="SID-0" providerId="Test" clId="FakeClientId" dt="2018-12-04T03:13:32.868" v="10" actId="790"/>
            <ac:spMkLst>
              <pc:docMk/>
              <pc:sldMasterMk cId="3012251994" sldId="2147483672"/>
              <pc:sldLayoutMk cId="3415689626" sldId="2147483675"/>
              <ac:spMk id="6" creationId="{00000000-0000-0000-0000-000000000000}"/>
            </ac:spMkLst>
          </pc:spChg>
          <pc:spChg chg="mod">
            <ac:chgData name="Fake Test User" userId="SID-0" providerId="Test" clId="FakeClientId" dt="2018-12-04T03:13:32.868" v="10" actId="790"/>
            <ac:spMkLst>
              <pc:docMk/>
              <pc:sldMasterMk cId="3012251994" sldId="2147483672"/>
              <pc:sldLayoutMk cId="3415689626" sldId="2147483675"/>
              <ac:spMk id="7" creationId="{00000000-0000-0000-0000-000000000000}"/>
            </ac:spMkLst>
          </pc:spChg>
          <pc:spChg chg="mod">
            <ac:chgData name="Fake Test User" userId="SID-0" providerId="Test" clId="FakeClientId" dt="2018-12-04T03:13:32.868" v="10" actId="790"/>
            <ac:spMkLst>
              <pc:docMk/>
              <pc:sldMasterMk cId="3012251994" sldId="2147483672"/>
              <pc:sldLayoutMk cId="3415689626" sldId="2147483675"/>
              <ac:spMk id="8" creationId="{00000000-0000-0000-0000-000000000000}"/>
            </ac:spMkLst>
          </pc:spChg>
          <pc:spChg chg="mod">
            <ac:chgData name="Fake Test User" userId="SID-0" providerId="Test" clId="FakeClientId" dt="2018-12-04T03:13:32.868" v="10" actId="790"/>
            <ac:spMkLst>
              <pc:docMk/>
              <pc:sldMasterMk cId="3012251994" sldId="2147483672"/>
              <pc:sldLayoutMk cId="3415689626" sldId="2147483675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8-12-04T03:18:24.691" v="12" actId="790"/>
          <pc:sldLayoutMkLst>
            <pc:docMk/>
            <pc:sldMasterMk cId="3012251994" sldId="2147483672"/>
            <pc:sldLayoutMk cId="2533336930" sldId="2147483676"/>
          </pc:sldLayoutMkLst>
          <pc:spChg chg="mod">
            <ac:chgData name="Fake Test User" userId="SID-0" providerId="Test" clId="FakeClientId" dt="2018-12-04T03:18:24.691" v="12" actId="790"/>
            <ac:spMkLst>
              <pc:docMk/>
              <pc:sldMasterMk cId="3012251994" sldId="2147483672"/>
              <pc:sldLayoutMk cId="2533336930" sldId="2147483676"/>
              <ac:spMk id="2" creationId="{00000000-0000-0000-0000-000000000000}"/>
            </ac:spMkLst>
          </pc:spChg>
          <pc:spChg chg="mod">
            <ac:chgData name="Fake Test User" userId="SID-0" providerId="Test" clId="FakeClientId" dt="2018-12-04T03:18:24.691" v="12" actId="790"/>
            <ac:spMkLst>
              <pc:docMk/>
              <pc:sldMasterMk cId="3012251994" sldId="2147483672"/>
              <pc:sldLayoutMk cId="2533336930" sldId="2147483676"/>
              <ac:spMk id="4" creationId="{00000000-0000-0000-0000-000000000000}"/>
            </ac:spMkLst>
          </pc:spChg>
          <pc:spChg chg="mod">
            <ac:chgData name="Fake Test User" userId="SID-0" providerId="Test" clId="FakeClientId" dt="2018-12-04T03:18:24.691" v="12" actId="790"/>
            <ac:spMkLst>
              <pc:docMk/>
              <pc:sldMasterMk cId="3012251994" sldId="2147483672"/>
              <pc:sldLayoutMk cId="2533336930" sldId="2147483676"/>
              <ac:spMk id="5" creationId="{00000000-0000-0000-0000-000000000000}"/>
            </ac:spMkLst>
          </pc:spChg>
          <pc:spChg chg="mod">
            <ac:chgData name="Fake Test User" userId="SID-0" providerId="Test" clId="FakeClientId" dt="2018-12-04T03:18:24.691" v="12" actId="790"/>
            <ac:spMkLst>
              <pc:docMk/>
              <pc:sldMasterMk cId="3012251994" sldId="2147483672"/>
              <pc:sldLayoutMk cId="2533336930" sldId="2147483676"/>
              <ac:spMk id="6" creationId="{00000000-0000-0000-0000-000000000000}"/>
            </ac:spMkLst>
          </pc:spChg>
          <pc:spChg chg="mod">
            <ac:chgData name="Fake Test User" userId="SID-0" providerId="Test" clId="FakeClientId" dt="2018-12-04T03:18:24.691" v="12" actId="790"/>
            <ac:spMkLst>
              <pc:docMk/>
              <pc:sldMasterMk cId="3012251994" sldId="2147483672"/>
              <pc:sldLayoutMk cId="2533336930" sldId="2147483676"/>
              <ac:spMk id="7" creationId="{00000000-0000-0000-0000-000000000000}"/>
            </ac:spMkLst>
          </pc:spChg>
          <pc:spChg chg="mod">
            <ac:chgData name="Fake Test User" userId="SID-0" providerId="Test" clId="FakeClientId" dt="2018-12-04T03:18:24.691" v="12" actId="790"/>
            <ac:spMkLst>
              <pc:docMk/>
              <pc:sldMasterMk cId="3012251994" sldId="2147483672"/>
              <pc:sldLayoutMk cId="2533336930" sldId="2147483676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8-12-04T03:18:29.237" v="13" actId="790"/>
          <pc:sldLayoutMkLst>
            <pc:docMk/>
            <pc:sldMasterMk cId="3012251994" sldId="2147483672"/>
            <pc:sldLayoutMk cId="3244593729" sldId="2147483677"/>
          </pc:sldLayoutMkLst>
          <pc:spChg chg="mod">
            <ac:chgData name="Fake Test User" userId="SID-0" providerId="Test" clId="FakeClientId" dt="2018-12-04T03:18:29.237" v="13" actId="790"/>
            <ac:spMkLst>
              <pc:docMk/>
              <pc:sldMasterMk cId="3012251994" sldId="2147483672"/>
              <pc:sldLayoutMk cId="3244593729" sldId="2147483677"/>
              <ac:spMk id="2" creationId="{00000000-0000-0000-0000-000000000000}"/>
            </ac:spMkLst>
          </pc:spChg>
          <pc:spChg chg="mod">
            <ac:chgData name="Fake Test User" userId="SID-0" providerId="Test" clId="FakeClientId" dt="2018-12-04T03:18:29.237" v="13" actId="790"/>
            <ac:spMkLst>
              <pc:docMk/>
              <pc:sldMasterMk cId="3012251994" sldId="2147483672"/>
              <pc:sldLayoutMk cId="3244593729" sldId="2147483677"/>
              <ac:spMk id="3" creationId="{00000000-0000-0000-0000-000000000000}"/>
            </ac:spMkLst>
          </pc:spChg>
          <pc:spChg chg="mod">
            <ac:chgData name="Fake Test User" userId="SID-0" providerId="Test" clId="FakeClientId" dt="2018-12-04T03:18:29.237" v="13" actId="790"/>
            <ac:spMkLst>
              <pc:docMk/>
              <pc:sldMasterMk cId="3012251994" sldId="2147483672"/>
              <pc:sldLayoutMk cId="3244593729" sldId="2147483677"/>
              <ac:spMk id="5" creationId="{00000000-0000-0000-0000-000000000000}"/>
            </ac:spMkLst>
          </pc:spChg>
          <pc:spChg chg="mod">
            <ac:chgData name="Fake Test User" userId="SID-0" providerId="Test" clId="FakeClientId" dt="2018-12-04T03:18:29.237" v="13" actId="790"/>
            <ac:spMkLst>
              <pc:docMk/>
              <pc:sldMasterMk cId="3012251994" sldId="2147483672"/>
              <pc:sldLayoutMk cId="3244593729" sldId="2147483677"/>
              <ac:spMk id="7" creationId="{00000000-0000-0000-0000-000000000000}"/>
            </ac:spMkLst>
          </pc:spChg>
          <pc:spChg chg="mod">
            <ac:chgData name="Fake Test User" userId="SID-0" providerId="Test" clId="FakeClientId" dt="2018-12-04T03:18:29.237" v="13" actId="790"/>
            <ac:spMkLst>
              <pc:docMk/>
              <pc:sldMasterMk cId="3012251994" sldId="2147483672"/>
              <pc:sldLayoutMk cId="3244593729" sldId="2147483677"/>
              <ac:spMk id="8" creationId="{00000000-0000-0000-0000-000000000000}"/>
            </ac:spMkLst>
          </pc:spChg>
          <pc:spChg chg="mod">
            <ac:chgData name="Fake Test User" userId="SID-0" providerId="Test" clId="FakeClientId" dt="2018-12-04T03:18:29.237" v="13" actId="790"/>
            <ac:spMkLst>
              <pc:docMk/>
              <pc:sldMasterMk cId="3012251994" sldId="2147483672"/>
              <pc:sldLayoutMk cId="3244593729" sldId="2147483677"/>
              <ac:spMk id="9" creationId="{00000000-0000-0000-0000-000000000000}"/>
            </ac:spMkLst>
          </pc:spChg>
          <pc:spChg chg="mod">
            <ac:chgData name="Fake Test User" userId="SID-0" providerId="Test" clId="FakeClientId" dt="2018-12-04T03:18:29.237" v="13" actId="790"/>
            <ac:spMkLst>
              <pc:docMk/>
              <pc:sldMasterMk cId="3012251994" sldId="2147483672"/>
              <pc:sldLayoutMk cId="3244593729" sldId="2147483677"/>
              <ac:spMk id="11" creationId="{00000000-0000-0000-0000-000000000000}"/>
            </ac:spMkLst>
          </pc:spChg>
          <pc:spChg chg="mod">
            <ac:chgData name="Fake Test User" userId="SID-0" providerId="Test" clId="FakeClientId" dt="2018-12-04T03:18:29.237" v="13" actId="790"/>
            <ac:spMkLst>
              <pc:docMk/>
              <pc:sldMasterMk cId="3012251994" sldId="2147483672"/>
              <pc:sldLayoutMk cId="3244593729" sldId="2147483677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8-12-04T03:18:33.284" v="14" actId="790"/>
          <pc:sldLayoutMkLst>
            <pc:docMk/>
            <pc:sldMasterMk cId="3012251994" sldId="2147483672"/>
            <pc:sldLayoutMk cId="3067989198" sldId="2147483678"/>
          </pc:sldLayoutMkLst>
          <pc:spChg chg="mod">
            <ac:chgData name="Fake Test User" userId="SID-0" providerId="Test" clId="FakeClientId" dt="2018-12-04T03:18:33.284" v="14" actId="790"/>
            <ac:spMkLst>
              <pc:docMk/>
              <pc:sldMasterMk cId="3012251994" sldId="2147483672"/>
              <pc:sldLayoutMk cId="3067989198" sldId="2147483678"/>
              <ac:spMk id="2" creationId="{00000000-0000-0000-0000-000000000000}"/>
            </ac:spMkLst>
          </pc:spChg>
          <pc:spChg chg="mod">
            <ac:chgData name="Fake Test User" userId="SID-0" providerId="Test" clId="FakeClientId" dt="2018-12-04T03:18:33.284" v="14" actId="790"/>
            <ac:spMkLst>
              <pc:docMk/>
              <pc:sldMasterMk cId="3012251994" sldId="2147483672"/>
              <pc:sldLayoutMk cId="3067989198" sldId="2147483678"/>
              <ac:spMk id="3" creationId="{00000000-0000-0000-0000-000000000000}"/>
            </ac:spMkLst>
          </pc:spChg>
          <pc:spChg chg="mod">
            <ac:chgData name="Fake Test User" userId="SID-0" providerId="Test" clId="FakeClientId" dt="2018-12-04T03:18:33.284" v="14" actId="790"/>
            <ac:spMkLst>
              <pc:docMk/>
              <pc:sldMasterMk cId="3012251994" sldId="2147483672"/>
              <pc:sldLayoutMk cId="3067989198" sldId="2147483678"/>
              <ac:spMk id="4" creationId="{00000000-0000-0000-0000-000000000000}"/>
            </ac:spMkLst>
          </pc:spChg>
          <pc:spChg chg="mod">
            <ac:chgData name="Fake Test User" userId="SID-0" providerId="Test" clId="FakeClientId" dt="2018-12-04T03:18:33.284" v="14" actId="790"/>
            <ac:spMkLst>
              <pc:docMk/>
              <pc:sldMasterMk cId="3012251994" sldId="2147483672"/>
              <pc:sldLayoutMk cId="3067989198" sldId="2147483678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8-12-04T03:18:37.971" v="15" actId="790"/>
          <pc:sldLayoutMkLst>
            <pc:docMk/>
            <pc:sldMasterMk cId="3012251994" sldId="2147483672"/>
            <pc:sldLayoutMk cId="546002789" sldId="2147483679"/>
          </pc:sldLayoutMkLst>
          <pc:spChg chg="mod">
            <ac:chgData name="Fake Test User" userId="SID-0" providerId="Test" clId="FakeClientId" dt="2018-12-04T03:18:37.971" v="15" actId="790"/>
            <ac:spMkLst>
              <pc:docMk/>
              <pc:sldMasterMk cId="3012251994" sldId="2147483672"/>
              <pc:sldLayoutMk cId="546002789" sldId="2147483679"/>
              <ac:spMk id="2" creationId="{00000000-0000-0000-0000-000000000000}"/>
            </ac:spMkLst>
          </pc:spChg>
          <pc:spChg chg="mod">
            <ac:chgData name="Fake Test User" userId="SID-0" providerId="Test" clId="FakeClientId" dt="2018-12-04T03:18:37.971" v="15" actId="790"/>
            <ac:spMkLst>
              <pc:docMk/>
              <pc:sldMasterMk cId="3012251994" sldId="2147483672"/>
              <pc:sldLayoutMk cId="546002789" sldId="2147483679"/>
              <ac:spMk id="3" creationId="{00000000-0000-0000-0000-000000000000}"/>
            </ac:spMkLst>
          </pc:spChg>
          <pc:spChg chg="mod">
            <ac:chgData name="Fake Test User" userId="SID-0" providerId="Test" clId="FakeClientId" dt="2018-12-04T03:18:37.971" v="15" actId="790"/>
            <ac:spMkLst>
              <pc:docMk/>
              <pc:sldMasterMk cId="3012251994" sldId="2147483672"/>
              <pc:sldLayoutMk cId="546002789" sldId="2147483679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8-12-04T03:18:41.783" v="16" actId="790"/>
          <pc:sldLayoutMkLst>
            <pc:docMk/>
            <pc:sldMasterMk cId="3012251994" sldId="2147483672"/>
            <pc:sldLayoutMk cId="307785903" sldId="2147483680"/>
          </pc:sldLayoutMkLst>
          <pc:spChg chg="mod">
            <ac:chgData name="Fake Test User" userId="SID-0" providerId="Test" clId="FakeClientId" dt="2018-12-04T03:18:41.783" v="16" actId="790"/>
            <ac:spMkLst>
              <pc:docMk/>
              <pc:sldMasterMk cId="3012251994" sldId="2147483672"/>
              <pc:sldLayoutMk cId="307785903" sldId="2147483680"/>
              <ac:spMk id="2" creationId="{00000000-0000-0000-0000-000000000000}"/>
            </ac:spMkLst>
          </pc:spChg>
          <pc:spChg chg="mod">
            <ac:chgData name="Fake Test User" userId="SID-0" providerId="Test" clId="FakeClientId" dt="2018-12-04T03:18:41.783" v="16" actId="790"/>
            <ac:spMkLst>
              <pc:docMk/>
              <pc:sldMasterMk cId="3012251994" sldId="2147483672"/>
              <pc:sldLayoutMk cId="307785903" sldId="2147483680"/>
              <ac:spMk id="3" creationId="{00000000-0000-0000-0000-000000000000}"/>
            </ac:spMkLst>
          </pc:spChg>
          <pc:spChg chg="mod">
            <ac:chgData name="Fake Test User" userId="SID-0" providerId="Test" clId="FakeClientId" dt="2018-12-04T03:18:41.783" v="16" actId="790"/>
            <ac:spMkLst>
              <pc:docMk/>
              <pc:sldMasterMk cId="3012251994" sldId="2147483672"/>
              <pc:sldLayoutMk cId="307785903" sldId="2147483680"/>
              <ac:spMk id="4" creationId="{00000000-0000-0000-0000-000000000000}"/>
            </ac:spMkLst>
          </pc:spChg>
          <pc:spChg chg="mod">
            <ac:chgData name="Fake Test User" userId="SID-0" providerId="Test" clId="FakeClientId" dt="2018-12-04T03:18:41.783" v="16" actId="790"/>
            <ac:spMkLst>
              <pc:docMk/>
              <pc:sldMasterMk cId="3012251994" sldId="2147483672"/>
              <pc:sldLayoutMk cId="307785903" sldId="2147483680"/>
              <ac:spMk id="5" creationId="{00000000-0000-0000-0000-000000000000}"/>
            </ac:spMkLst>
          </pc:spChg>
          <pc:spChg chg="mod">
            <ac:chgData name="Fake Test User" userId="SID-0" providerId="Test" clId="FakeClientId" dt="2018-12-04T03:18:41.783" v="16" actId="790"/>
            <ac:spMkLst>
              <pc:docMk/>
              <pc:sldMasterMk cId="3012251994" sldId="2147483672"/>
              <pc:sldLayoutMk cId="307785903" sldId="2147483680"/>
              <ac:spMk id="6" creationId="{00000000-0000-0000-0000-000000000000}"/>
            </ac:spMkLst>
          </pc:spChg>
          <pc:spChg chg="mod">
            <ac:chgData name="Fake Test User" userId="SID-0" providerId="Test" clId="FakeClientId" dt="2018-12-04T03:18:41.783" v="16" actId="790"/>
            <ac:spMkLst>
              <pc:docMk/>
              <pc:sldMasterMk cId="3012251994" sldId="2147483672"/>
              <pc:sldLayoutMk cId="307785903" sldId="2147483680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8-12-04T03:18:46.174" v="17" actId="790"/>
          <pc:sldLayoutMkLst>
            <pc:docMk/>
            <pc:sldMasterMk cId="3012251994" sldId="2147483672"/>
            <pc:sldLayoutMk cId="3655479332" sldId="2147483681"/>
          </pc:sldLayoutMkLst>
          <pc:spChg chg="mod">
            <ac:chgData name="Fake Test User" userId="SID-0" providerId="Test" clId="FakeClientId" dt="2018-12-04T03:18:46.174" v="17" actId="790"/>
            <ac:spMkLst>
              <pc:docMk/>
              <pc:sldMasterMk cId="3012251994" sldId="2147483672"/>
              <pc:sldLayoutMk cId="3655479332" sldId="2147483681"/>
              <ac:spMk id="2" creationId="{00000000-0000-0000-0000-000000000000}"/>
            </ac:spMkLst>
          </pc:spChg>
          <pc:spChg chg="mod">
            <ac:chgData name="Fake Test User" userId="SID-0" providerId="Test" clId="FakeClientId" dt="2018-12-04T03:18:46.174" v="17" actId="790"/>
            <ac:spMkLst>
              <pc:docMk/>
              <pc:sldMasterMk cId="3012251994" sldId="2147483672"/>
              <pc:sldLayoutMk cId="3655479332" sldId="2147483681"/>
              <ac:spMk id="3" creationId="{00000000-0000-0000-0000-000000000000}"/>
            </ac:spMkLst>
          </pc:spChg>
          <pc:spChg chg="mod">
            <ac:chgData name="Fake Test User" userId="SID-0" providerId="Test" clId="FakeClientId" dt="2018-12-04T03:18:46.174" v="17" actId="790"/>
            <ac:spMkLst>
              <pc:docMk/>
              <pc:sldMasterMk cId="3012251994" sldId="2147483672"/>
              <pc:sldLayoutMk cId="3655479332" sldId="2147483681"/>
              <ac:spMk id="4" creationId="{00000000-0000-0000-0000-000000000000}"/>
            </ac:spMkLst>
          </pc:spChg>
          <pc:spChg chg="mod">
            <ac:chgData name="Fake Test User" userId="SID-0" providerId="Test" clId="FakeClientId" dt="2018-12-04T03:18:46.174" v="17" actId="790"/>
            <ac:spMkLst>
              <pc:docMk/>
              <pc:sldMasterMk cId="3012251994" sldId="2147483672"/>
              <pc:sldLayoutMk cId="3655479332" sldId="2147483681"/>
              <ac:spMk id="5" creationId="{00000000-0000-0000-0000-000000000000}"/>
            </ac:spMkLst>
          </pc:spChg>
          <pc:spChg chg="mod">
            <ac:chgData name="Fake Test User" userId="SID-0" providerId="Test" clId="FakeClientId" dt="2018-12-04T03:18:46.174" v="17" actId="790"/>
            <ac:spMkLst>
              <pc:docMk/>
              <pc:sldMasterMk cId="3012251994" sldId="2147483672"/>
              <pc:sldLayoutMk cId="3655479332" sldId="2147483681"/>
              <ac:spMk id="6" creationId="{00000000-0000-0000-0000-000000000000}"/>
            </ac:spMkLst>
          </pc:spChg>
          <pc:spChg chg="mod">
            <ac:chgData name="Fake Test User" userId="SID-0" providerId="Test" clId="FakeClientId" dt="2018-12-04T03:18:46.174" v="17" actId="790"/>
            <ac:spMkLst>
              <pc:docMk/>
              <pc:sldMasterMk cId="3012251994" sldId="2147483672"/>
              <pc:sldLayoutMk cId="3655479332" sldId="2147483681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8-12-04T03:18:53.001" v="18" actId="790"/>
          <pc:sldLayoutMkLst>
            <pc:docMk/>
            <pc:sldMasterMk cId="3012251994" sldId="2147483672"/>
            <pc:sldLayoutMk cId="4172995853" sldId="2147483682"/>
          </pc:sldLayoutMkLst>
          <pc:spChg chg="mod">
            <ac:chgData name="Fake Test User" userId="SID-0" providerId="Test" clId="FakeClientId" dt="2018-12-04T03:18:53.001" v="18" actId="790"/>
            <ac:spMkLst>
              <pc:docMk/>
              <pc:sldMasterMk cId="3012251994" sldId="2147483672"/>
              <pc:sldLayoutMk cId="4172995853" sldId="2147483682"/>
              <ac:spMk id="2" creationId="{00000000-0000-0000-0000-000000000000}"/>
            </ac:spMkLst>
          </pc:spChg>
          <pc:spChg chg="mod">
            <ac:chgData name="Fake Test User" userId="SID-0" providerId="Test" clId="FakeClientId" dt="2018-12-04T03:18:53.001" v="18" actId="790"/>
            <ac:spMkLst>
              <pc:docMk/>
              <pc:sldMasterMk cId="3012251994" sldId="2147483672"/>
              <pc:sldLayoutMk cId="4172995853" sldId="2147483682"/>
              <ac:spMk id="3" creationId="{00000000-0000-0000-0000-000000000000}"/>
            </ac:spMkLst>
          </pc:spChg>
          <pc:spChg chg="mod">
            <ac:chgData name="Fake Test User" userId="SID-0" providerId="Test" clId="FakeClientId" dt="2018-12-04T03:18:53.001" v="18" actId="790"/>
            <ac:spMkLst>
              <pc:docMk/>
              <pc:sldMasterMk cId="3012251994" sldId="2147483672"/>
              <pc:sldLayoutMk cId="4172995853" sldId="2147483682"/>
              <ac:spMk id="4" creationId="{00000000-0000-0000-0000-000000000000}"/>
            </ac:spMkLst>
          </pc:spChg>
          <pc:spChg chg="mod">
            <ac:chgData name="Fake Test User" userId="SID-0" providerId="Test" clId="FakeClientId" dt="2018-12-04T03:18:53.001" v="18" actId="790"/>
            <ac:spMkLst>
              <pc:docMk/>
              <pc:sldMasterMk cId="3012251994" sldId="2147483672"/>
              <pc:sldLayoutMk cId="4172995853" sldId="2147483682"/>
              <ac:spMk id="5" creationId="{00000000-0000-0000-0000-000000000000}"/>
            </ac:spMkLst>
          </pc:spChg>
          <pc:spChg chg="mod">
            <ac:chgData name="Fake Test User" userId="SID-0" providerId="Test" clId="FakeClientId" dt="2018-12-04T03:18:53.001" v="18" actId="790"/>
            <ac:spMkLst>
              <pc:docMk/>
              <pc:sldMasterMk cId="3012251994" sldId="2147483672"/>
              <pc:sldLayoutMk cId="4172995853" sldId="2147483682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8-12-04T03:18:57.673" v="19" actId="790"/>
          <pc:sldLayoutMkLst>
            <pc:docMk/>
            <pc:sldMasterMk cId="3012251994" sldId="2147483672"/>
            <pc:sldLayoutMk cId="3711999067" sldId="2147483683"/>
          </pc:sldLayoutMkLst>
          <pc:spChg chg="mod">
            <ac:chgData name="Fake Test User" userId="SID-0" providerId="Test" clId="FakeClientId" dt="2018-12-04T03:18:57.673" v="19" actId="790"/>
            <ac:spMkLst>
              <pc:docMk/>
              <pc:sldMasterMk cId="3012251994" sldId="2147483672"/>
              <pc:sldLayoutMk cId="3711999067" sldId="2147483683"/>
              <ac:spMk id="2" creationId="{00000000-0000-0000-0000-000000000000}"/>
            </ac:spMkLst>
          </pc:spChg>
          <pc:spChg chg="mod">
            <ac:chgData name="Fake Test User" userId="SID-0" providerId="Test" clId="FakeClientId" dt="2018-12-04T03:18:57.673" v="19" actId="790"/>
            <ac:spMkLst>
              <pc:docMk/>
              <pc:sldMasterMk cId="3012251994" sldId="2147483672"/>
              <pc:sldLayoutMk cId="3711999067" sldId="2147483683"/>
              <ac:spMk id="3" creationId="{00000000-0000-0000-0000-000000000000}"/>
            </ac:spMkLst>
          </pc:spChg>
          <pc:spChg chg="mod">
            <ac:chgData name="Fake Test User" userId="SID-0" providerId="Test" clId="FakeClientId" dt="2018-12-04T03:18:57.673" v="19" actId="790"/>
            <ac:spMkLst>
              <pc:docMk/>
              <pc:sldMasterMk cId="3012251994" sldId="2147483672"/>
              <pc:sldLayoutMk cId="3711999067" sldId="2147483683"/>
              <ac:spMk id="4" creationId="{00000000-0000-0000-0000-000000000000}"/>
            </ac:spMkLst>
          </pc:spChg>
          <pc:spChg chg="mod">
            <ac:chgData name="Fake Test User" userId="SID-0" providerId="Test" clId="FakeClientId" dt="2018-12-04T03:18:57.673" v="19" actId="790"/>
            <ac:spMkLst>
              <pc:docMk/>
              <pc:sldMasterMk cId="3012251994" sldId="2147483672"/>
              <pc:sldLayoutMk cId="3711999067" sldId="2147483683"/>
              <ac:spMk id="5" creationId="{00000000-0000-0000-0000-000000000000}"/>
            </ac:spMkLst>
          </pc:spChg>
          <pc:spChg chg="mod">
            <ac:chgData name="Fake Test User" userId="SID-0" providerId="Test" clId="FakeClientId" dt="2018-12-04T03:18:57.673" v="19" actId="790"/>
            <ac:spMkLst>
              <pc:docMk/>
              <pc:sldMasterMk cId="3012251994" sldId="2147483672"/>
              <pc:sldLayoutMk cId="3711999067" sldId="2147483683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ja-JP" altLang="en-US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622C116-DF0D-48C4-A1A9-27587E2DB817}" type="datetime1">
              <a:rPr lang="ja-JP" altLang="en-US" smtClean="0">
                <a:latin typeface="Meiryo UI" panose="020B0604030504040204" pitchFamily="50" charset="-128"/>
                <a:ea typeface="Meiryo UI" panose="020B0604030504040204" pitchFamily="50" charset="-128"/>
              </a:rPr>
              <a:t>2019/10/14</a:t>
            </a:fld>
            <a:endParaRPr lang="ja-JP" altLang="en-US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ja-JP" altLang="en-US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B48944F-81ED-4843-A3E6-D41A6908762D}" type="slidenum">
              <a:rPr lang="en-US" altLang="ja-JP" smtClean="0">
                <a:latin typeface="Meiryo UI" panose="020B0604030504040204" pitchFamily="50" charset="-128"/>
                <a:ea typeface="Meiryo UI" panose="020B0604030504040204" pitchFamily="50" charset="-128"/>
              </a:rPr>
              <a:t>‹#›</a:t>
            </a:fld>
            <a:endParaRPr lang="ja-JP" altLang="en-US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507142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endParaRPr lang="ja-JP" altLang="en-US" noProof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fld id="{0D7B239B-64C3-42FE-AF4A-AD01863978D0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ja-JP" altLang="en-US" noProof="0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ja-JP" altLang="en-US" noProof="0"/>
              <a:t>マスター テキストの書式設定</a:t>
            </a:r>
          </a:p>
          <a:p>
            <a:pPr lvl="1" rtl="0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 rtl="0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 rtl="0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 rtl="0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endParaRPr lang="ja-JP" altLang="en-US" noProof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fld id="{3DF1C5CE-222C-4659-9A99-B99FC42AF6EC}" type="slidenum">
              <a:rPr lang="en-US" altLang="ja-JP" noProof="0" smtClean="0"/>
              <a:pPr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221252718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Meiryo UI" panose="020B0604030504040204" pitchFamily="50" charset="-128"/>
        <a:ea typeface="Meiryo UI" panose="020B0604030504040204" pitchFamily="50" charset="-128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eiryo UI" panose="020B0604030504040204" pitchFamily="50" charset="-128"/>
        <a:ea typeface="Meiryo UI" panose="020B0604030504040204" pitchFamily="50" charset="-128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eiryo UI" panose="020B0604030504040204" pitchFamily="50" charset="-128"/>
        <a:ea typeface="Meiryo UI" panose="020B0604030504040204" pitchFamily="50" charset="-128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eiryo UI" panose="020B0604030504040204" pitchFamily="50" charset="-128"/>
        <a:ea typeface="Meiryo UI" panose="020B0604030504040204" pitchFamily="50" charset="-128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eiryo UI" panose="020B0604030504040204" pitchFamily="50" charset="-128"/>
        <a:ea typeface="Meiryo UI" panose="020B0604030504040204" pitchFamily="50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1C5CE-222C-4659-9A99-B99FC42AF6EC}" type="slidenum">
              <a:rPr lang="en-US" altLang="ja-JP" smtClean="0"/>
              <a:pPr/>
              <a:t>1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4194406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1C5CE-222C-4659-9A99-B99FC42AF6EC}" type="slidenum">
              <a:rPr lang="en-US" altLang="ja-JP" smtClean="0"/>
              <a:pPr/>
              <a:t>2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8870589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1C5CE-222C-4659-9A99-B99FC42AF6EC}" type="slidenum">
              <a:rPr lang="en-US" altLang="ja-JP" smtClean="0"/>
              <a:pPr/>
              <a:t>3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2922208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1C5CE-222C-4659-9A99-B99FC42AF6EC}" type="slidenum">
              <a:rPr lang="en-US" altLang="ja-JP" smtClean="0"/>
              <a:pPr/>
              <a:t>4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0955473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1C5CE-222C-4659-9A99-B99FC42AF6EC}" type="slidenum">
              <a:rPr lang="en-US" altLang="ja-JP" smtClean="0"/>
              <a:pPr/>
              <a:t>5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9860040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1C5CE-222C-4659-9A99-B99FC42AF6EC}" type="slidenum">
              <a:rPr lang="en-US" altLang="ja-JP" smtClean="0"/>
              <a:pPr/>
              <a:t>6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8830777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1C5CE-222C-4659-9A99-B99FC42AF6EC}" type="slidenum">
              <a:rPr lang="en-US" altLang="ja-JP" smtClean="0"/>
              <a:pPr/>
              <a:t>7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7100662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1C5CE-222C-4659-9A99-B99FC42AF6EC}" type="slidenum">
              <a:rPr lang="en-US" altLang="ja-JP" smtClean="0"/>
              <a:pPr/>
              <a:t>8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7337960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1C5CE-222C-4659-9A99-B99FC42AF6EC}" type="slidenum">
              <a:rPr lang="en-US" altLang="ja-JP" smtClean="0"/>
              <a:pPr/>
              <a:t>9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754865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4950"/>
            </a:lvl1pPr>
          </a:lstStyle>
          <a:p>
            <a:pPr rtl="0"/>
            <a:r>
              <a:rPr lang="ja-JP" altLang="en-US" noProof="0" smtClean="0"/>
              <a:t>マスター タイトルの書式設定</a:t>
            </a:r>
            <a:endParaRPr lang="ja-JP" altLang="en-US" noProof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ja-JP" altLang="en-US" noProof="0" smtClean="0"/>
              <a:t>マスター サブタイトルの書式設定</a:t>
            </a:r>
            <a:endParaRPr lang="ja-JP" altLang="en-US" noProof="0"/>
          </a:p>
        </p:txBody>
      </p:sp>
      <p:sp>
        <p:nvSpPr>
          <p:cNvPr id="9" name="フッター プレースホルダー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ja-JP" altLang="en-US" noProof="0"/>
              <a:t>フッターを追加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C9BC89D0-81DE-4ED1-BB83-EF4F6C13E8BF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8" name="スライド番号プレースホルダー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401CF334-2D5C-4859-84A6-CA7E6E43FAEB}" type="slidenum">
              <a:rPr lang="en-US" altLang="ja-JP" noProof="0" smtClean="0"/>
              <a:pPr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279482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ja-JP" altLang="en-US" noProof="0" smtClean="0"/>
              <a:t>マスター タイトルの書式設定</a:t>
            </a:r>
            <a:endParaRPr lang="ja-JP" altLang="en-US" noProof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9pPr>
          </a:lstStyle>
          <a:p>
            <a:pPr lvl="0" rtl="0"/>
            <a:r>
              <a:rPr lang="ja-JP" altLang="en-US" noProof="0" smtClean="0"/>
              <a:t>マスター テキストの書式設定</a:t>
            </a:r>
          </a:p>
          <a:p>
            <a:pPr lvl="1" rtl="0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 rtl="0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 rtl="0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 rtl="0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  <a:endParaRPr lang="ja-JP" altLang="en-US" noProof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ja-JP" altLang="en-US" noProof="0"/>
              <a:t>フッターを追加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E6E5F26-CF20-4587-97FD-AEDB5F16256A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ja-JP" noProof="0" smtClean="0"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338106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円/楕円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ja-JP" altLang="en-US" sz="1350" noProof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8" name="円/楕円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ja-JP" altLang="en-US" sz="1350" noProof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9" name="円/楕円 8"/>
          <p:cNvSpPr/>
          <p:nvPr/>
        </p:nvSpPr>
        <p:spPr>
          <a:xfrm>
            <a:off x="4296729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ja-JP" altLang="en-US" sz="1350" noProof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1371602"/>
            <a:ext cx="7772400" cy="2505075"/>
          </a:xfrm>
        </p:spPr>
        <p:txBody>
          <a:bodyPr rtlCol="0" anchor="b"/>
          <a:lstStyle>
            <a:lvl1pPr algn="ctr" defTabSz="6858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kern="1200" dirty="0" smtClean="0">
                <a:solidFill>
                  <a:schemeClr val="tx2"/>
                </a:solidFill>
                <a:effectLst/>
                <a:latin typeface="Meiryo UI" panose="020B0604030504040204" pitchFamily="50" charset="-128"/>
                <a:ea typeface="Meiryo UI" panose="020B0604030504040204" pitchFamily="50" charset="-128"/>
                <a:cs typeface="+mj-cs"/>
              </a:defRPr>
            </a:lvl1pPr>
          </a:lstStyle>
          <a:p>
            <a:pPr rtl="0"/>
            <a:r>
              <a:rPr lang="ja-JP" altLang="en-US" noProof="0" smtClean="0"/>
              <a:t>マスター タイトルの書式設定</a:t>
            </a:r>
            <a:endParaRPr lang="ja-JP" altLang="en-US" noProof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4068765"/>
            <a:ext cx="7772400" cy="1131887"/>
          </a:xfrm>
        </p:spPr>
        <p:txBody>
          <a:bodyPr rtlCol="0" anchor="t"/>
          <a:lstStyle>
            <a:lvl1pPr marL="0" indent="0" algn="ctr">
              <a:buNone/>
              <a:defRPr sz="15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ja-JP" altLang="en-US" noProof="0" smtClean="0"/>
              <a:t>マスター テキストの書式設定</a:t>
            </a: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r>
              <a:rPr lang="ja-JP" altLang="en-US" noProof="0"/>
              <a:t>フッターを追加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fld id="{2582987B-2B6B-4A73-9A72-E5E80A0192E7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fld id="{401CF334-2D5C-4859-84A6-CA7E6E43FAEB}" type="slidenum">
              <a:rPr lang="en-US" altLang="ja-JP" noProof="0" smtClean="0"/>
              <a:pPr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341568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段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effectLst/>
              </a:defRPr>
            </a:lvl1pPr>
          </a:lstStyle>
          <a:p>
            <a:pPr rtl="0"/>
            <a:r>
              <a:rPr lang="ja-JP" altLang="en-US" noProof="0" smtClean="0"/>
              <a:t>マスター タイトルの書式設定</a:t>
            </a:r>
            <a:endParaRPr lang="ja-JP" altLang="en-US" noProof="0"/>
          </a:p>
        </p:txBody>
      </p:sp>
      <p:sp>
        <p:nvSpPr>
          <p:cNvPr id="9" name="コンテンツ プレースホルダー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 rtlCol="0"/>
          <a:lstStyle/>
          <a:p>
            <a:pPr lvl="0" rtl="0"/>
            <a:r>
              <a:rPr lang="ja-JP" altLang="en-US" noProof="0" smtClean="0"/>
              <a:t>マスター テキストの書式設定</a:t>
            </a:r>
          </a:p>
          <a:p>
            <a:pPr lvl="1" rtl="0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 rtl="0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 rtl="0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 rtl="0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  <a:endParaRPr lang="ja-JP" altLang="en-US" noProof="0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 rtlCol="0"/>
          <a:lstStyle>
            <a:lvl1pPr>
              <a:defRPr sz="18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ja-JP" altLang="en-US" noProof="0" smtClean="0"/>
              <a:t>マスター テキストの書式設定</a:t>
            </a:r>
          </a:p>
          <a:p>
            <a:pPr lvl="1" rtl="0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 rtl="0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 rtl="0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 rtl="0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  <a:endParaRPr lang="ja-JP" altLang="en-US" noProof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ja-JP" altLang="en-US" noProof="0"/>
              <a:t>フッターを追加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DB8CFB-3FC3-40BF-8918-C94D00D1BAD1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ja-JP" noProof="0" smtClean="0"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253333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effectLst/>
              </a:defRPr>
            </a:lvl1pPr>
          </a:lstStyle>
          <a:p>
            <a:pPr rtl="0"/>
            <a:r>
              <a:rPr lang="ja-JP" altLang="en-US" noProof="0" smtClean="0"/>
              <a:t>マスター タイトルの書式設定</a:t>
            </a:r>
            <a:endParaRPr lang="ja-JP" altLang="en-US" noProof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1800" b="0">
                <a:latin typeface="Meiryo UI" panose="020B0604030504040204" pitchFamily="50" charset="-128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ja-JP" altLang="en-US" noProof="0" smtClean="0"/>
              <a:t>マスター テキストの書式設定</a:t>
            </a:r>
          </a:p>
        </p:txBody>
      </p:sp>
      <p:sp>
        <p:nvSpPr>
          <p:cNvPr id="11" name="コンテンツ プレースホルダー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 rtlCol="0"/>
          <a:lstStyle/>
          <a:p>
            <a:pPr lvl="0" rtl="0"/>
            <a:r>
              <a:rPr lang="ja-JP" altLang="en-US" noProof="0" smtClean="0"/>
              <a:t>マスター テキストの書式設定</a:t>
            </a:r>
          </a:p>
          <a:p>
            <a:pPr lvl="1" rtl="0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 rtl="0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 rtl="0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 rtl="0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  <a:endParaRPr lang="ja-JP" altLang="en-US" noProof="0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8201" y="1600200"/>
            <a:ext cx="4041775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1800" b="0">
                <a:latin typeface="Meiryo UI" panose="020B0604030504040204" pitchFamily="50" charset="-128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ja-JP" altLang="en-US" noProof="0" smtClean="0"/>
              <a:t>マスター テキストの書式設定</a:t>
            </a:r>
          </a:p>
        </p:txBody>
      </p:sp>
      <p:sp>
        <p:nvSpPr>
          <p:cNvPr id="13" name="コンテンツ プレースホルダー 12"/>
          <p:cNvSpPr>
            <a:spLocks noGrp="1"/>
          </p:cNvSpPr>
          <p:nvPr>
            <p:ph sz="quarter" idx="14"/>
          </p:nvPr>
        </p:nvSpPr>
        <p:spPr>
          <a:xfrm>
            <a:off x="4672584" y="2212850"/>
            <a:ext cx="4041648" cy="3913187"/>
          </a:xfrm>
        </p:spPr>
        <p:txBody>
          <a:bodyPr rtlCol="0"/>
          <a:lstStyle/>
          <a:p>
            <a:pPr lvl="0" rtl="0"/>
            <a:r>
              <a:rPr lang="ja-JP" altLang="en-US" noProof="0" smtClean="0"/>
              <a:t>マスター テキストの書式設定</a:t>
            </a:r>
          </a:p>
          <a:p>
            <a:pPr lvl="1" rtl="0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 rtl="0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 rtl="0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 rtl="0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  <a:endParaRPr lang="ja-JP" altLang="en-US" noProof="0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ja-JP" altLang="en-US" noProof="0"/>
              <a:t>フッターを追加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E083F02-D662-4924-A9D7-6F517C90AF53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ja-JP" noProof="0" smtClean="0"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324459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9625"/>
            <a:ext cx="8229600" cy="1600200"/>
          </a:xfrm>
        </p:spPr>
        <p:txBody>
          <a:bodyPr rtlCol="0"/>
          <a:lstStyle>
            <a:lvl1pPr>
              <a:defRPr>
                <a:effectLst/>
              </a:defRPr>
            </a:lvl1pPr>
          </a:lstStyle>
          <a:p>
            <a:pPr rtl="0"/>
            <a:r>
              <a:rPr lang="ja-JP" altLang="en-US" noProof="0" smtClean="0"/>
              <a:t>マスター タイトルの書式設定</a:t>
            </a:r>
            <a:endParaRPr lang="ja-JP" altLang="en-US" noProof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ja-JP" altLang="en-US" noProof="0"/>
              <a:t>フッターを追加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88435F-37C6-4621-B767-5634D8F75F78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ja-JP" noProof="0" smtClean="0"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306798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ja-JP" altLang="en-US" noProof="0"/>
              <a:t>フッターを追加</a:t>
            </a:r>
          </a:p>
        </p:txBody>
      </p:sp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1F014FE-8477-4B67-B08E-4A995EB85312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ja-JP" noProof="0" smtClean="0"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54600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キャプション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907088" y="266700"/>
            <a:ext cx="3008313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100" b="0">
                <a:effectLst/>
              </a:defRPr>
            </a:lvl1pPr>
          </a:lstStyle>
          <a:p>
            <a:pPr rtl="0"/>
            <a:r>
              <a:rPr lang="ja-JP" altLang="en-US" noProof="0" smtClean="0"/>
              <a:t>マスター タイトルの書式設定</a:t>
            </a:r>
            <a:endParaRPr lang="ja-JP" altLang="en-US" noProof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19138" y="273052"/>
            <a:ext cx="4995863" cy="5853113"/>
          </a:xfrm>
        </p:spPr>
        <p:txBody>
          <a:bodyPr rtlCol="0"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rtl="0"/>
            <a:r>
              <a:rPr lang="ja-JP" altLang="en-US" noProof="0" smtClean="0"/>
              <a:t>マスター テキストの書式設定</a:t>
            </a:r>
          </a:p>
          <a:p>
            <a:pPr lvl="1" rtl="0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 rtl="0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 rtl="0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 rtl="0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5907088" y="2438402"/>
            <a:ext cx="3008313" cy="3687763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ja-JP" altLang="en-US" noProof="0" smtClean="0"/>
              <a:t>マスター テキストの書式設定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ja-JP" altLang="en-US" noProof="0"/>
              <a:t>フッターを追加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188A306-6CF9-45D4-9896-A10902886EE1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ja-JP" noProof="0" smtClean="0"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30778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キャプション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679577" y="228600"/>
            <a:ext cx="5711824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100" b="0">
                <a:effectLst/>
              </a:defRPr>
            </a:lvl1pPr>
          </a:lstStyle>
          <a:p>
            <a:pPr rtl="0"/>
            <a:r>
              <a:rPr lang="ja-JP" altLang="en-US" noProof="0" smtClean="0"/>
              <a:t>マスター タイトルの書式設定</a:t>
            </a:r>
            <a:endParaRPr lang="ja-JP" altLang="en-US" noProof="0"/>
          </a:p>
        </p:txBody>
      </p:sp>
      <p:sp>
        <p:nvSpPr>
          <p:cNvPr id="3" name="図プレースホルダー 2" descr="画像を追加する空のプレースホルダー。プレースホルダーをクリックし、追加する画像を選択します"/>
          <p:cNvSpPr>
            <a:spLocks noGrp="1"/>
          </p:cNvSpPr>
          <p:nvPr>
            <p:ph type="pic" idx="1" hasCustomPrompt="1"/>
          </p:nvPr>
        </p:nvSpPr>
        <p:spPr>
          <a:xfrm>
            <a:off x="1508127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rtl="0"/>
            <a:r>
              <a:rPr lang="ja-JP" altLang="en-US" noProof="0"/>
              <a:t>アイコンをクリックして画像を追加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679577" y="5810250"/>
            <a:ext cx="5711824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ja-JP" altLang="en-US" noProof="0" smtClean="0"/>
              <a:t>マスター テキストの書式設定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ja-JP" altLang="en-US" noProof="0"/>
              <a:t>フッターを追加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796C6F2-EB35-4BE6-BF65-17FEEC68F063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ja-JP" noProof="0" smtClean="0"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365547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effectLst/>
              </a:defRPr>
            </a:lvl1pPr>
          </a:lstStyle>
          <a:p>
            <a:pPr rtl="0"/>
            <a:r>
              <a:rPr lang="ja-JP" altLang="en-US" noProof="0" smtClean="0"/>
              <a:t>マスター タイトルの書式設定</a:t>
            </a:r>
            <a:endParaRPr lang="ja-JP" altLang="en-US" noProof="0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ja-JP" altLang="en-US" noProof="0" smtClean="0"/>
              <a:t>マスター テキストの書式設定</a:t>
            </a:r>
          </a:p>
          <a:p>
            <a:pPr lvl="1" rtl="0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 rtl="0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 rtl="0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 rtl="0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  <a:endParaRPr lang="ja-JP" altLang="en-US" noProof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ja-JP" altLang="en-US" noProof="0"/>
              <a:t>フッターを追加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1044A2-B48D-42CE-8856-3D9BA8E523C2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ja-JP" noProof="0" smtClean="0"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417299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 rtlCol="0"/>
          <a:lstStyle>
            <a:lvl1pPr>
              <a:defRPr>
                <a:effectLst/>
              </a:defRPr>
            </a:lvl1pPr>
          </a:lstStyle>
          <a:p>
            <a:pPr rtl="0"/>
            <a:r>
              <a:rPr lang="ja-JP" altLang="en-US" noProof="0" smtClean="0"/>
              <a:t>マスター タイトルの書式設定</a:t>
            </a:r>
            <a:endParaRPr lang="ja-JP" altLang="en-US" noProof="0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 rtlCol="0"/>
          <a:lstStyle/>
          <a:p>
            <a:pPr lvl="0" rtl="0"/>
            <a:r>
              <a:rPr lang="ja-JP" altLang="en-US" noProof="0" smtClean="0"/>
              <a:t>マスター テキストの書式設定</a:t>
            </a:r>
          </a:p>
          <a:p>
            <a:pPr lvl="1" rtl="0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 rtl="0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 rtl="0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 rtl="0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  <a:endParaRPr lang="ja-JP" altLang="en-US" noProof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ja-JP" altLang="en-US" noProof="0"/>
              <a:t>フッターを追加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F4EB598-AE6F-4E60-9721-BFF3E7F1A107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ja-JP" noProof="0" smtClean="0"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371199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円/楕円 6"/>
          <p:cNvSpPr/>
          <p:nvPr/>
        </p:nvSpPr>
        <p:spPr>
          <a:xfrm>
            <a:off x="8457761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685800" rtl="0" eaLnBrk="1" latinLnBrk="0" hangingPunct="1"/>
            <a:endParaRPr lang="ja-JP" altLang="en-US" sz="1350" kern="1200" noProof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8" name="円/楕円 7"/>
          <p:cNvSpPr/>
          <p:nvPr/>
        </p:nvSpPr>
        <p:spPr>
          <a:xfrm>
            <a:off x="56912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ja-JP" altLang="en-US" sz="1350" noProof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ja-JP" altLang="en-US" noProof="0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ja-JP" altLang="en-US" noProof="0"/>
              <a:t>マスター テキストの書式設定</a:t>
            </a:r>
          </a:p>
          <a:p>
            <a:pPr lvl="1" rtl="0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 rtl="0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 rtl="0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 rtl="0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659165" y="6356352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r>
              <a:rPr lang="ja-JP" altLang="en-US" noProof="0"/>
              <a:t>フッターを追加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6363347" y="6356352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9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fld id="{BC5A3502-17B3-474E-A0B7-88180CA11BDE}" type="datetime1">
              <a:rPr lang="ja-JP" altLang="en-US" noProof="0" smtClean="0"/>
              <a:t>2019/10/14</a:t>
            </a:fld>
            <a:endParaRPr lang="ja-JP" altLang="en-US" noProof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543279" y="6356352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9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fld id="{401CF334-2D5C-4859-84A6-CA7E6E43FAEB}" type="slidenum">
              <a:rPr lang="en-US" altLang="ja-JP" noProof="0" smtClean="0"/>
              <a:pPr/>
              <a:t>‹#›</a:t>
            </a:fld>
            <a:endParaRPr lang="ja-JP" altLang="en-US" noProof="0"/>
          </a:p>
        </p:txBody>
      </p:sp>
    </p:spTree>
    <p:extLst>
      <p:ext uri="{BB962C8B-B14F-4D97-AF65-F5344CB8AC3E}">
        <p14:creationId xmlns:p14="http://schemas.microsoft.com/office/powerpoint/2010/main" val="3012251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ctr" defTabSz="685800" rtl="0" eaLnBrk="1" latinLnBrk="0" hangingPunct="1">
        <a:lnSpc>
          <a:spcPts val="3600"/>
        </a:lnSpc>
        <a:spcBef>
          <a:spcPct val="0"/>
        </a:spcBef>
        <a:buNone/>
        <a:defRPr kumimoji="1" sz="3600" kern="1200">
          <a:solidFill>
            <a:schemeClr val="tx2"/>
          </a:solidFill>
          <a:effectLst/>
          <a:latin typeface="Meiryo UI" panose="020B0604030504040204" pitchFamily="50" charset="-128"/>
          <a:ea typeface="Meiryo UI" panose="020B0604030504040204" pitchFamily="50" charset="-128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kumimoji="1" sz="1800" kern="1200">
          <a:solidFill>
            <a:schemeClr val="tx1"/>
          </a:solidFill>
          <a:latin typeface="Meiryo UI" panose="020B0604030504040204" pitchFamily="50" charset="-128"/>
          <a:ea typeface="Meiryo UI" panose="020B0604030504040204" pitchFamily="50" charset="-128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Courier New" pitchFamily="49" charset="0"/>
        <a:buChar char="o"/>
        <a:defRPr kumimoji="1" sz="1200" kern="1200">
          <a:solidFill>
            <a:schemeClr val="tx1"/>
          </a:solidFill>
          <a:latin typeface="Meiryo UI" panose="020B0604030504040204" pitchFamily="50" charset="-128"/>
          <a:ea typeface="Meiryo UI" panose="020B0604030504040204" pitchFamily="50" charset="-128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kumimoji="1" sz="1200" kern="1200">
          <a:solidFill>
            <a:schemeClr val="tx1"/>
          </a:solidFill>
          <a:latin typeface="Meiryo UI" panose="020B0604030504040204" pitchFamily="50" charset="-128"/>
          <a:ea typeface="Meiryo UI" panose="020B0604030504040204" pitchFamily="50" charset="-128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kumimoji="1" sz="1200" kern="1200">
          <a:solidFill>
            <a:schemeClr val="tx1"/>
          </a:solidFill>
          <a:latin typeface="Meiryo UI" panose="020B0604030504040204" pitchFamily="50" charset="-128"/>
          <a:ea typeface="Meiryo UI" panose="020B0604030504040204" pitchFamily="50" charset="-128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kumimoji="1" sz="1200" kern="1200">
          <a:solidFill>
            <a:schemeClr val="tx1"/>
          </a:solidFill>
          <a:latin typeface="Meiryo UI" panose="020B0604030504040204" pitchFamily="50" charset="-128"/>
          <a:ea typeface="Meiryo UI" panose="020B0604030504040204" pitchFamily="50" charset="-128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kumimoji="1"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4HfGzE7wWMc" TargetMode="External"/><Relationship Id="rId5" Type="http://schemas.openxmlformats.org/officeDocument/2006/relationships/image" Target="../media/image5.jpeg"/><Relationship Id="rId4" Type="http://schemas.openxmlformats.org/officeDocument/2006/relationships/hyperlink" Target="http://www.minkyo.or.jp/01/2008/04/001313_2.html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tKnox6nih-M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s://tottoristyle-shibafu.org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ja-JP" altLang="en-US" dirty="0" smtClean="0"/>
              <a:t>中庭を考える会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/>
              <a:t>経緯</a:t>
            </a:r>
            <a:r>
              <a:rPr lang="ja-JP" altLang="en-US" dirty="0" smtClean="0"/>
              <a:t>の</a:t>
            </a:r>
            <a:r>
              <a:rPr lang="ja-JP" altLang="en-US" dirty="0"/>
              <a:t>説明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ja-JP" altLang="en-US" dirty="0" smtClean="0"/>
              <a:t>令和元年</a:t>
            </a:r>
            <a:r>
              <a:rPr lang="en-US" altLang="ja-JP" dirty="0" smtClean="0"/>
              <a:t>10</a:t>
            </a:r>
            <a:r>
              <a:rPr lang="ja-JP" altLang="en-US" dirty="0" smtClean="0"/>
              <a:t>月</a:t>
            </a:r>
            <a:r>
              <a:rPr lang="en-US" altLang="ja-JP" dirty="0" smtClean="0"/>
              <a:t>14</a:t>
            </a:r>
            <a:r>
              <a:rPr lang="ja-JP" altLang="en-US" dirty="0" smtClean="0"/>
              <a:t>日</a:t>
            </a:r>
            <a:endParaRPr lang="en-US" altLang="ja-JP" dirty="0" smtClean="0"/>
          </a:p>
          <a:p>
            <a:pPr rtl="0"/>
            <a:r>
              <a:rPr lang="ja-JP" altLang="en-US" dirty="0" smtClean="0"/>
              <a:t>植栽管理委員会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9635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ja-JP" altLang="ja-JP" dirty="0"/>
              <a:t>望ましい花壇の</a:t>
            </a:r>
            <a:r>
              <a:rPr lang="ja-JP" altLang="ja-JP" dirty="0" smtClean="0"/>
              <a:t>在り方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～当初の花壇化～</a:t>
            </a:r>
            <a:endParaRPr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991360"/>
            <a:ext cx="8229600" cy="4134805"/>
          </a:xfrm>
        </p:spPr>
        <p:txBody>
          <a:bodyPr rtlCol="0">
            <a:normAutofit/>
          </a:bodyPr>
          <a:lstStyle/>
          <a:p>
            <a:r>
              <a:rPr lang="ja-JP" altLang="en-US" sz="2400" dirty="0" smtClean="0"/>
              <a:t>現在の中庭花壇は当初、つつじ</a:t>
            </a:r>
            <a:r>
              <a:rPr lang="ja-JP" altLang="en-US" sz="2400" dirty="0"/>
              <a:t>等の</a:t>
            </a:r>
            <a:r>
              <a:rPr lang="ja-JP" altLang="en-US" sz="2400" dirty="0" smtClean="0"/>
              <a:t>植込みだった</a:t>
            </a:r>
            <a:endParaRPr lang="en-US" altLang="ja-JP" sz="2400" dirty="0" smtClean="0"/>
          </a:p>
          <a:p>
            <a:r>
              <a:rPr lang="ja-JP" altLang="en-US" sz="2400" dirty="0" smtClean="0"/>
              <a:t>しかし、年月を経て荒れて</a:t>
            </a:r>
            <a:r>
              <a:rPr lang="ja-JP" altLang="en-US" sz="2400" dirty="0"/>
              <a:t>空地が目立つ状態になって</a:t>
            </a:r>
            <a:r>
              <a:rPr lang="ja-JP" altLang="en-US" sz="2400" dirty="0" smtClean="0"/>
              <a:t>いった</a:t>
            </a:r>
            <a:endParaRPr lang="ja-JP" altLang="en-US" sz="2400" dirty="0"/>
          </a:p>
          <a:p>
            <a:r>
              <a:rPr lang="en-US" altLang="ja-JP" sz="2400" dirty="0" smtClean="0"/>
              <a:t>2004</a:t>
            </a:r>
            <a:r>
              <a:rPr lang="ja-JP" altLang="en-US" sz="2400" dirty="0" smtClean="0"/>
              <a:t>年</a:t>
            </a:r>
            <a:r>
              <a:rPr lang="en-US" altLang="ja-JP" sz="2400" dirty="0"/>
              <a:t>8</a:t>
            </a:r>
            <a:r>
              <a:rPr lang="ja-JP" altLang="en-US" sz="2400" dirty="0"/>
              <a:t>月の自治会発足にともない</a:t>
            </a:r>
            <a:r>
              <a:rPr lang="ja-JP" altLang="en-US" sz="2400" dirty="0" smtClean="0"/>
              <a:t>、フラワー</a:t>
            </a:r>
            <a:r>
              <a:rPr lang="ja-JP" altLang="en-US" sz="2400" dirty="0"/>
              <a:t>・チルドレン・プロジェクト活動によって花壇として</a:t>
            </a:r>
            <a:r>
              <a:rPr lang="ja-JP" altLang="en-US" sz="2400" dirty="0" smtClean="0"/>
              <a:t>再生される</a:t>
            </a:r>
            <a:endParaRPr lang="ja-JP" altLang="en-US" sz="2400" dirty="0"/>
          </a:p>
          <a:p>
            <a:pPr marL="0" indent="0" rtl="0">
              <a:buNone/>
            </a:pPr>
            <a:endParaRPr lang="ja-JP" altLang="en-US" sz="2400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054" y="3716117"/>
            <a:ext cx="3576000" cy="2682000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267" y="3716117"/>
            <a:ext cx="3576320" cy="268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52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ja-JP" altLang="ja-JP" dirty="0"/>
              <a:t>望ましい花壇の</a:t>
            </a:r>
            <a:r>
              <a:rPr lang="ja-JP" altLang="ja-JP" dirty="0" smtClean="0"/>
              <a:t>在り方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～当初の花壇化～</a:t>
            </a:r>
            <a:endParaRPr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991360"/>
            <a:ext cx="8229600" cy="4134805"/>
          </a:xfrm>
        </p:spPr>
        <p:txBody>
          <a:bodyPr rtlCol="0">
            <a:normAutofit/>
          </a:bodyPr>
          <a:lstStyle/>
          <a:p>
            <a:r>
              <a:rPr lang="ja-JP" altLang="en-US" sz="2400" dirty="0" smtClean="0"/>
              <a:t>プロジェクトへの子供</a:t>
            </a:r>
            <a:r>
              <a:rPr lang="ja-JP" altLang="en-US" sz="2400" dirty="0"/>
              <a:t>さんの参加は当初のみで</a:t>
            </a:r>
            <a:r>
              <a:rPr lang="ja-JP" altLang="en-US" sz="2400" dirty="0" smtClean="0"/>
              <a:t>あった</a:t>
            </a:r>
            <a:endParaRPr lang="en-US" altLang="ja-JP" sz="2400" dirty="0" smtClean="0"/>
          </a:p>
          <a:p>
            <a:r>
              <a:rPr lang="ja-JP" altLang="en-US" sz="2400" dirty="0"/>
              <a:t>大人</a:t>
            </a:r>
            <a:r>
              <a:rPr lang="ja-JP" altLang="en-US" sz="2400" dirty="0" smtClean="0"/>
              <a:t>の自治会員ボランティア活動で、</a:t>
            </a:r>
            <a:r>
              <a:rPr lang="en-US" altLang="ja-JP" sz="2400" dirty="0" smtClean="0"/>
              <a:t>2004</a:t>
            </a:r>
            <a:r>
              <a:rPr lang="ja-JP" altLang="en-US" sz="2400" dirty="0" smtClean="0"/>
              <a:t>年度～</a:t>
            </a:r>
            <a:r>
              <a:rPr lang="en-US" altLang="ja-JP" sz="2400" dirty="0" smtClean="0"/>
              <a:t>2011</a:t>
            </a:r>
            <a:r>
              <a:rPr lang="ja-JP" altLang="en-US" sz="2400" dirty="0" smtClean="0"/>
              <a:t>年度</a:t>
            </a:r>
            <a:r>
              <a:rPr lang="ja-JP" altLang="en-US" sz="2400" dirty="0"/>
              <a:t>まで</a:t>
            </a:r>
            <a:r>
              <a:rPr lang="en-US" altLang="ja-JP" sz="2400" dirty="0"/>
              <a:t>8</a:t>
            </a:r>
            <a:r>
              <a:rPr lang="ja-JP" altLang="en-US" sz="2400" dirty="0" smtClean="0"/>
              <a:t>年間花壇は継続された</a:t>
            </a:r>
            <a:endParaRPr lang="en-US" altLang="ja-JP" sz="2400" dirty="0" smtClean="0"/>
          </a:p>
          <a:p>
            <a:r>
              <a:rPr lang="ja-JP" altLang="en-US" sz="2400" dirty="0" smtClean="0"/>
              <a:t>年</a:t>
            </a:r>
            <a:r>
              <a:rPr lang="en-US" altLang="ja-JP" sz="2400" dirty="0"/>
              <a:t>3</a:t>
            </a:r>
            <a:r>
              <a:rPr lang="ja-JP" altLang="en-US" sz="2400" dirty="0"/>
              <a:t>回季節の変わり目に季節の花の苗を植替えて楽しんで</a:t>
            </a:r>
            <a:r>
              <a:rPr lang="ja-JP" altLang="en-US" sz="2400" dirty="0" smtClean="0"/>
              <a:t>きた</a:t>
            </a:r>
            <a:endParaRPr lang="en-US" altLang="ja-JP" sz="2400" dirty="0" smtClean="0"/>
          </a:p>
          <a:p>
            <a:r>
              <a:rPr lang="ja-JP" altLang="en-US" sz="2400" dirty="0"/>
              <a:t>しかしながら、植え替えた花壇が踏まれる等の被害が後を絶たず維持の手間</a:t>
            </a:r>
            <a:r>
              <a:rPr lang="ja-JP" altLang="en-US" sz="2400" dirty="0" smtClean="0"/>
              <a:t>が</a:t>
            </a:r>
            <a:r>
              <a:rPr lang="ja-JP" altLang="en-US" sz="2400" dirty="0"/>
              <a:t>重荷</a:t>
            </a:r>
            <a:r>
              <a:rPr lang="ja-JP" altLang="en-US" sz="2400" dirty="0" smtClean="0"/>
              <a:t>になってきた</a:t>
            </a:r>
            <a:endParaRPr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2151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ja-JP" altLang="ja-JP" dirty="0"/>
              <a:t>望ましい花壇の</a:t>
            </a:r>
            <a:r>
              <a:rPr lang="ja-JP" altLang="ja-JP" dirty="0" smtClean="0"/>
              <a:t>在り方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～コニファーの植込みへ～</a:t>
            </a:r>
            <a:endParaRPr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991360"/>
            <a:ext cx="8229600" cy="4511040"/>
          </a:xfrm>
        </p:spPr>
        <p:txBody>
          <a:bodyPr rtlCol="0">
            <a:normAutofit lnSpcReduction="10000"/>
          </a:bodyPr>
          <a:lstStyle/>
          <a:p>
            <a:r>
              <a:rPr lang="en-US" altLang="ja-JP" sz="2400" dirty="0" smtClean="0"/>
              <a:t>2012</a:t>
            </a:r>
            <a:r>
              <a:rPr lang="ja-JP" altLang="en-US" sz="2400" dirty="0" smtClean="0"/>
              <a:t>年、花壇の維持が難しくなってきたので、コニファーの苗を植えて植込みとすることに方針変更</a:t>
            </a:r>
            <a:endParaRPr lang="en-US" altLang="ja-JP" sz="2400" dirty="0" smtClean="0"/>
          </a:p>
          <a:p>
            <a:endParaRPr lang="en-US" altLang="ja-JP" sz="2400" dirty="0"/>
          </a:p>
          <a:p>
            <a:endParaRPr lang="en-US" altLang="ja-JP" sz="2400" dirty="0" smtClean="0"/>
          </a:p>
          <a:p>
            <a:endParaRPr lang="en-US" altLang="ja-JP" sz="2400" dirty="0"/>
          </a:p>
          <a:p>
            <a:endParaRPr lang="en-US" altLang="ja-JP" sz="2400" dirty="0" smtClean="0"/>
          </a:p>
          <a:p>
            <a:endParaRPr lang="en-US" altLang="ja-JP" sz="2400" dirty="0" smtClean="0"/>
          </a:p>
          <a:p>
            <a:r>
              <a:rPr lang="ja-JP" altLang="en-US" sz="2400" dirty="0" smtClean="0"/>
              <a:t>時を経てコニファー</a:t>
            </a:r>
            <a:r>
              <a:rPr lang="ja-JP" altLang="en-US" sz="2400" dirty="0"/>
              <a:t>の植込みも大きく</a:t>
            </a:r>
            <a:r>
              <a:rPr lang="ja-JP" altLang="en-US" sz="2400" dirty="0" smtClean="0"/>
              <a:t>なり、枯れて</a:t>
            </a:r>
            <a:r>
              <a:rPr lang="ja-JP" altLang="en-US" sz="2400" dirty="0"/>
              <a:t>いる部分も</a:t>
            </a:r>
            <a:r>
              <a:rPr lang="ja-JP" altLang="en-US" sz="2400" dirty="0" smtClean="0"/>
              <a:t>あって殺風景になってくる</a:t>
            </a:r>
            <a:endParaRPr lang="en-US" altLang="ja-JP" sz="2400" dirty="0" smtClean="0"/>
          </a:p>
          <a:p>
            <a:r>
              <a:rPr lang="ja-JP" altLang="en-US" sz="2400" dirty="0"/>
              <a:t>一部</a:t>
            </a:r>
            <a:r>
              <a:rPr lang="ja-JP" altLang="en-US" sz="2400" dirty="0" smtClean="0"/>
              <a:t>の植込みが防犯カメラの障害にもなっている</a:t>
            </a:r>
            <a:endParaRPr lang="en-US" altLang="ja-JP" sz="2400" dirty="0" smtClean="0"/>
          </a:p>
          <a:p>
            <a:r>
              <a:rPr lang="en-US" altLang="ja-JP" sz="2400" dirty="0"/>
              <a:t>2017</a:t>
            </a:r>
            <a:r>
              <a:rPr lang="ja-JP" altLang="en-US" sz="2400" dirty="0"/>
              <a:t>年</a:t>
            </a:r>
            <a:r>
              <a:rPr lang="ja-JP" altLang="en-US" sz="2400" dirty="0" smtClean="0"/>
              <a:t>、再び花壇</a:t>
            </a:r>
            <a:r>
              <a:rPr lang="ja-JP" altLang="en-US" sz="2400" dirty="0"/>
              <a:t>に</a:t>
            </a:r>
            <a:r>
              <a:rPr lang="ja-JP" altLang="en-US" sz="2400" dirty="0" smtClean="0"/>
              <a:t>戻す検討を</a:t>
            </a:r>
            <a:r>
              <a:rPr lang="ja-JP" altLang="en-US" sz="2400" dirty="0"/>
              <a:t>開始</a:t>
            </a:r>
            <a:r>
              <a:rPr lang="ja-JP" altLang="en-US" sz="2400" dirty="0" smtClean="0"/>
              <a:t>する</a:t>
            </a:r>
            <a:endParaRPr lang="ja-JP" altLang="en-US" sz="2400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710" y="2756746"/>
            <a:ext cx="2625352" cy="195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43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ja-JP" altLang="ja-JP" dirty="0"/>
              <a:t>中庭全体の芝生化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～再び花壇へ～</a:t>
            </a:r>
            <a:endParaRPr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991360"/>
            <a:ext cx="8229600" cy="4134805"/>
          </a:xfrm>
        </p:spPr>
        <p:txBody>
          <a:bodyPr rtlCol="0">
            <a:normAutofit/>
          </a:bodyPr>
          <a:lstStyle/>
          <a:p>
            <a:r>
              <a:rPr lang="ja-JP" altLang="en-US" sz="2400" dirty="0" smtClean="0"/>
              <a:t>当初コニファーの植込みを移植することで検討</a:t>
            </a:r>
            <a:endParaRPr lang="en-US" altLang="ja-JP" sz="2400" dirty="0" smtClean="0"/>
          </a:p>
          <a:p>
            <a:r>
              <a:rPr lang="ja-JP" altLang="en-US" sz="2400" dirty="0" smtClean="0"/>
              <a:t>移植場所の難しさもあり、伐採へ</a:t>
            </a:r>
            <a:endParaRPr lang="en-US" altLang="ja-JP" sz="2400" dirty="0" smtClean="0"/>
          </a:p>
          <a:p>
            <a:r>
              <a:rPr lang="ja-JP" altLang="en-US" sz="2400" dirty="0"/>
              <a:t>花壇が踏まれる等の</a:t>
            </a:r>
            <a:r>
              <a:rPr lang="ja-JP" altLang="en-US" sz="2400" dirty="0" smtClean="0"/>
              <a:t>被害防止と、維持管理負荷の軽減が花壇化の論点</a:t>
            </a:r>
            <a:endParaRPr lang="en-US" altLang="ja-JP" sz="2400" dirty="0" smtClean="0"/>
          </a:p>
          <a:p>
            <a:r>
              <a:rPr lang="ja-JP" altLang="en-US" sz="2400" dirty="0" smtClean="0"/>
              <a:t>一旦大型</a:t>
            </a:r>
            <a:r>
              <a:rPr lang="ja-JP" altLang="en-US" sz="2400" dirty="0"/>
              <a:t>ポット</a:t>
            </a:r>
            <a:r>
              <a:rPr lang="ja-JP" altLang="en-US" sz="2400" dirty="0" smtClean="0"/>
              <a:t>の</a:t>
            </a:r>
            <a:r>
              <a:rPr lang="ja-JP" altLang="en-US" sz="2400" dirty="0"/>
              <a:t>設置</a:t>
            </a:r>
            <a:r>
              <a:rPr lang="ja-JP" altLang="en-US" sz="2400" dirty="0" smtClean="0"/>
              <a:t>で進めたが結論に至らず</a:t>
            </a:r>
            <a:endParaRPr lang="en-US" altLang="ja-JP" sz="2400" dirty="0" smtClean="0"/>
          </a:p>
          <a:p>
            <a:r>
              <a:rPr lang="ja-JP" altLang="en-US" sz="2400" dirty="0"/>
              <a:t>今</a:t>
            </a:r>
            <a:r>
              <a:rPr lang="ja-JP" altLang="en-US" sz="2400" dirty="0" smtClean="0"/>
              <a:t>のまま（更地）で良いとの意見もあり</a:t>
            </a:r>
            <a:endParaRPr lang="en-US" altLang="ja-JP" sz="2400" dirty="0" smtClean="0"/>
          </a:p>
          <a:p>
            <a:r>
              <a:rPr lang="ja-JP" altLang="en-US" sz="2400" dirty="0"/>
              <a:t>居住者</a:t>
            </a:r>
            <a:r>
              <a:rPr lang="ja-JP" altLang="en-US" sz="2400" dirty="0" smtClean="0"/>
              <a:t>が自主的に苗を植えるという事にもなってきている</a:t>
            </a:r>
            <a:endParaRPr lang="en-US" altLang="ja-JP" sz="2400" dirty="0" smtClean="0"/>
          </a:p>
          <a:p>
            <a:pPr marL="0" indent="0">
              <a:buNone/>
            </a:pP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800" dirty="0" smtClean="0"/>
              <a:t>是非、皆さまのお知恵を</a:t>
            </a:r>
            <a:r>
              <a:rPr lang="ja-JP" altLang="en-US" sz="2800" dirty="0"/>
              <a:t>貸</a:t>
            </a:r>
            <a:r>
              <a:rPr lang="ja-JP" altLang="en-US" sz="2800" dirty="0" smtClean="0"/>
              <a:t>してくださ</a:t>
            </a:r>
            <a:r>
              <a:rPr lang="ja-JP" altLang="en-US" sz="2800" dirty="0"/>
              <a:t>い</a:t>
            </a:r>
          </a:p>
        </p:txBody>
      </p:sp>
    </p:spTree>
    <p:extLst>
      <p:ext uri="{BB962C8B-B14F-4D97-AF65-F5344CB8AC3E}">
        <p14:creationId xmlns:p14="http://schemas.microsoft.com/office/powerpoint/2010/main" val="304820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ja-JP" altLang="ja-JP" dirty="0"/>
              <a:t>中庭全体の</a:t>
            </a:r>
            <a:r>
              <a:rPr lang="ja-JP" altLang="ja-JP" dirty="0" smtClean="0"/>
              <a:t>芝生化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～なぜ芝生化か～</a:t>
            </a:r>
            <a:endParaRPr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991360"/>
            <a:ext cx="8229600" cy="4134805"/>
          </a:xfrm>
        </p:spPr>
        <p:txBody>
          <a:bodyPr rtlCol="0">
            <a:normAutofit/>
          </a:bodyPr>
          <a:lstStyle/>
          <a:p>
            <a:r>
              <a:rPr lang="ja-JP" altLang="en-US" sz="2400" dirty="0"/>
              <a:t>園庭の芝生化に思い立ったのは</a:t>
            </a:r>
            <a:r>
              <a:rPr lang="ja-JP" altLang="en-US" sz="2400" dirty="0" smtClean="0"/>
              <a:t>、「</a:t>
            </a:r>
            <a:r>
              <a:rPr lang="ja-JP" altLang="en-US" sz="2400" dirty="0"/>
              <a:t>発見！人間力」という</a:t>
            </a:r>
            <a:r>
              <a:rPr lang="ja-JP" altLang="en-US" sz="2400" dirty="0" smtClean="0"/>
              <a:t>番組の第</a:t>
            </a:r>
            <a:r>
              <a:rPr lang="en-US" altLang="ja-JP" sz="2400" dirty="0" smtClean="0"/>
              <a:t>13</a:t>
            </a:r>
            <a:r>
              <a:rPr lang="ja-JP" altLang="en-US" sz="2400" dirty="0"/>
              <a:t>回「</a:t>
            </a:r>
            <a:r>
              <a:rPr lang="ja-JP" altLang="en-US" sz="2400" dirty="0">
                <a:hlinkClick r:id="rId4"/>
              </a:rPr>
              <a:t>だって気持ちいいんだもん～自分たちの力による校庭芝生化～</a:t>
            </a:r>
            <a:r>
              <a:rPr lang="ja-JP" altLang="en-US" sz="2400" dirty="0" smtClean="0"/>
              <a:t>」を見たことでした（</a:t>
            </a:r>
            <a:r>
              <a:rPr lang="en-US" altLang="ja-JP" sz="2400" dirty="0" smtClean="0"/>
              <a:t>2008</a:t>
            </a:r>
            <a:r>
              <a:rPr lang="ja-JP" altLang="en-US" sz="2400" dirty="0" smtClean="0"/>
              <a:t>年</a:t>
            </a:r>
            <a:r>
              <a:rPr lang="en-US" altLang="ja-JP" sz="2400" dirty="0" smtClean="0"/>
              <a:t>7</a:t>
            </a:r>
            <a:r>
              <a:rPr lang="ja-JP" altLang="en-US" sz="2400" dirty="0" smtClean="0"/>
              <a:t>月放送）</a:t>
            </a:r>
            <a:endParaRPr lang="en-US" altLang="ja-JP" sz="2400" dirty="0" smtClean="0"/>
          </a:p>
          <a:p>
            <a:r>
              <a:rPr lang="ja-JP" altLang="en-US" sz="2400" dirty="0" smtClean="0"/>
              <a:t>バームハイツ</a:t>
            </a:r>
            <a:r>
              <a:rPr lang="ja-JP" altLang="en-US" sz="2400" dirty="0"/>
              <a:t>の</a:t>
            </a:r>
            <a:r>
              <a:rPr lang="ja-JP" altLang="en-US" sz="2400" dirty="0" smtClean="0"/>
              <a:t>中庭も鳥取方式で芝生化したい</a:t>
            </a:r>
            <a:endParaRPr lang="ja-JP" altLang="en-US" sz="2400" dirty="0"/>
          </a:p>
        </p:txBody>
      </p:sp>
      <p:pic>
        <p:nvPicPr>
          <p:cNvPr id="5" name="4HfGzE7wWMc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865792" y="3646068"/>
            <a:ext cx="3657600" cy="27432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softEdge">
            <a:bevelT w="203200" h="101600" prst="cross"/>
            <a:contourClr>
              <a:srgbClr val="FFFFFF"/>
            </a:contourClr>
          </a:sp3d>
        </p:spPr>
      </p:pic>
      <p:sp>
        <p:nvSpPr>
          <p:cNvPr id="4" name="テキスト ボックス 3"/>
          <p:cNvSpPr txBox="1"/>
          <p:nvPr/>
        </p:nvSpPr>
        <p:spPr>
          <a:xfrm>
            <a:off x="4722313" y="4694502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YouTube</a:t>
            </a:r>
          </a:p>
          <a:p>
            <a:r>
              <a:rPr kumimoji="1" lang="ja-JP" altLang="en-US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鳥取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方式</a:t>
            </a:r>
            <a:r>
              <a:rPr kumimoji="1" lang="ja-JP" altLang="en-US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の芝生化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47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20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ja-JP" altLang="ja-JP" dirty="0"/>
              <a:t>中庭全体の</a:t>
            </a:r>
            <a:r>
              <a:rPr lang="ja-JP" altLang="ja-JP" dirty="0" smtClean="0"/>
              <a:t>芝生化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～なぜ芝生化か～</a:t>
            </a:r>
            <a:endParaRPr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991360"/>
            <a:ext cx="8229600" cy="4134805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ja-JP" altLang="en-US" sz="2400" dirty="0" smtClean="0"/>
              <a:t>芝生化すると</a:t>
            </a:r>
            <a:endParaRPr lang="en-US" altLang="ja-JP" sz="2400" dirty="0" smtClean="0"/>
          </a:p>
          <a:p>
            <a:r>
              <a:rPr lang="ja-JP" altLang="en-US" sz="2400" dirty="0" smtClean="0"/>
              <a:t>転んでも痛くない</a:t>
            </a:r>
            <a:endParaRPr lang="en-US" altLang="ja-JP" sz="2400" dirty="0" smtClean="0"/>
          </a:p>
          <a:p>
            <a:r>
              <a:rPr lang="ja-JP" altLang="en-US" sz="2400" dirty="0"/>
              <a:t>裸足</a:t>
            </a:r>
            <a:r>
              <a:rPr lang="ja-JP" altLang="en-US" sz="2400" dirty="0" smtClean="0"/>
              <a:t>で遊べる</a:t>
            </a:r>
            <a:endParaRPr lang="en-US" altLang="ja-JP" sz="2400" dirty="0" smtClean="0"/>
          </a:p>
          <a:p>
            <a:r>
              <a:rPr lang="ja-JP" altLang="en-US" sz="2400" dirty="0"/>
              <a:t>見た目</a:t>
            </a:r>
            <a:r>
              <a:rPr lang="ja-JP" altLang="en-US" sz="2400" dirty="0" smtClean="0"/>
              <a:t>がきれい</a:t>
            </a:r>
            <a:endParaRPr lang="en-US" altLang="ja-JP" sz="2400" dirty="0" smtClean="0"/>
          </a:p>
          <a:p>
            <a:r>
              <a:rPr lang="ja-JP" altLang="en-US" sz="2400" dirty="0"/>
              <a:t>環境</a:t>
            </a:r>
            <a:r>
              <a:rPr lang="ja-JP" altLang="en-US" sz="2400" dirty="0" smtClean="0"/>
              <a:t>にやさし</a:t>
            </a:r>
            <a:r>
              <a:rPr lang="ja-JP" altLang="en-US" sz="2400" dirty="0"/>
              <a:t>い</a:t>
            </a:r>
            <a:endParaRPr lang="en-US" altLang="ja-JP" sz="2400" dirty="0" smtClean="0"/>
          </a:p>
          <a:p>
            <a:r>
              <a:rPr lang="ja-JP" altLang="en-US" sz="2400" dirty="0"/>
              <a:t>土壌が</a:t>
            </a:r>
            <a:r>
              <a:rPr lang="ja-JP" altLang="en-US" sz="2400" dirty="0" smtClean="0"/>
              <a:t>蘇る</a:t>
            </a:r>
            <a:endParaRPr lang="en-US" altLang="ja-JP" sz="2400" dirty="0" smtClean="0"/>
          </a:p>
          <a:p>
            <a:r>
              <a:rPr lang="ja-JP" altLang="en-US" sz="2400" dirty="0" smtClean="0"/>
              <a:t>中庭で飲食する行事ができる（砂埃がない）</a:t>
            </a:r>
            <a:endParaRPr lang="en-US" altLang="ja-JP" sz="2400" dirty="0" smtClean="0"/>
          </a:p>
          <a:p>
            <a:r>
              <a:rPr lang="ja-JP" altLang="en-US" sz="2400" dirty="0" smtClean="0"/>
              <a:t>等々</a:t>
            </a:r>
            <a:endParaRPr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90747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ja-JP" altLang="ja-JP" dirty="0"/>
              <a:t>中庭全体の</a:t>
            </a:r>
            <a:r>
              <a:rPr lang="ja-JP" altLang="ja-JP" dirty="0" smtClean="0"/>
              <a:t>芝生化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～どこまで進んだ～</a:t>
            </a:r>
            <a:endParaRPr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991360"/>
            <a:ext cx="8229600" cy="4134805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ja-JP" altLang="en-US" sz="2400" dirty="0" smtClean="0"/>
              <a:t>芝生化の試行</a:t>
            </a:r>
            <a:endParaRPr lang="en-US" altLang="ja-JP" sz="2400" dirty="0" smtClean="0"/>
          </a:p>
          <a:p>
            <a:r>
              <a:rPr lang="en-US" altLang="ja-JP" sz="2400" dirty="0" smtClean="0"/>
              <a:t>2018</a:t>
            </a:r>
            <a:r>
              <a:rPr lang="ja-JP" altLang="en-US" sz="2400" dirty="0" smtClean="0"/>
              <a:t>年夏、試行用のティフトン芝を中庭の一角に植える</a:t>
            </a:r>
            <a:endParaRPr lang="en-US" altLang="ja-JP" sz="2400" dirty="0" smtClean="0"/>
          </a:p>
          <a:p>
            <a:r>
              <a:rPr lang="en-US" altLang="ja-JP" sz="2400" dirty="0" smtClean="0"/>
              <a:t>2018</a:t>
            </a:r>
            <a:r>
              <a:rPr lang="ja-JP" altLang="en-US" sz="2400" dirty="0" smtClean="0"/>
              <a:t>年</a:t>
            </a:r>
            <a:r>
              <a:rPr lang="en-US" altLang="ja-JP" sz="2400" dirty="0" smtClean="0"/>
              <a:t>9</a:t>
            </a:r>
            <a:r>
              <a:rPr lang="ja-JP" altLang="en-US" sz="2400" dirty="0" smtClean="0"/>
              <a:t>月、</a:t>
            </a:r>
            <a:r>
              <a:rPr lang="ja-JP" altLang="en-US" sz="2400" dirty="0" smtClean="0">
                <a:hlinkClick r:id="rId4"/>
              </a:rPr>
              <a:t>鳥取</a:t>
            </a:r>
            <a:r>
              <a:rPr lang="ja-JP" altLang="en-US" sz="2400" dirty="0">
                <a:hlinkClick r:id="rId4"/>
              </a:rPr>
              <a:t>方式の芝生化全国</a:t>
            </a:r>
            <a:r>
              <a:rPr lang="ja-JP" altLang="en-US" sz="2400" dirty="0" smtClean="0">
                <a:hlinkClick r:id="rId4"/>
              </a:rPr>
              <a:t>サポートネットワーク</a:t>
            </a:r>
            <a:r>
              <a:rPr lang="ja-JP" altLang="en-US" sz="2400" dirty="0" smtClean="0"/>
              <a:t>入会</a:t>
            </a:r>
            <a:endParaRPr lang="en-US" altLang="ja-JP" sz="2400" dirty="0" smtClean="0"/>
          </a:p>
        </p:txBody>
      </p:sp>
      <p:pic>
        <p:nvPicPr>
          <p:cNvPr id="4" name="tKnox6nih-M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810665" y="3459805"/>
            <a:ext cx="3657600" cy="2743200"/>
          </a:xfrm>
          <a:prstGeom prst="rect">
            <a:avLst/>
          </a:prstGeom>
        </p:spPr>
      </p:pic>
      <p:sp>
        <p:nvSpPr>
          <p:cNvPr id="5" name="テキスト ボックス 4"/>
          <p:cNvSpPr txBox="1"/>
          <p:nvPr/>
        </p:nvSpPr>
        <p:spPr>
          <a:xfrm>
            <a:off x="4572000" y="4369740"/>
            <a:ext cx="41921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YouTube</a:t>
            </a:r>
          </a:p>
          <a:p>
            <a:r>
              <a:rPr kumimoji="1" lang="ja-JP" altLang="en-US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鳥取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方式</a:t>
            </a:r>
            <a:r>
              <a:rPr kumimoji="1" lang="ja-JP" altLang="en-US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の芝生化全国サポートネットワーク</a:t>
            </a:r>
            <a:endParaRPr kumimoji="1" lang="en-US" altLang="ja-JP" dirty="0" smtClean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en-US" altLang="ja-JP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PR</a:t>
            </a:r>
            <a:r>
              <a:rPr kumimoji="1" lang="ja-JP" altLang="en-US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画像　～未来の足音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7325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25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ja-JP" altLang="ja-JP" dirty="0"/>
              <a:t>中庭全体の</a:t>
            </a:r>
            <a:r>
              <a:rPr lang="ja-JP" altLang="ja-JP" dirty="0" smtClean="0"/>
              <a:t>芝生化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～どこまで進んだ～</a:t>
            </a:r>
            <a:endParaRPr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991360"/>
            <a:ext cx="8229600" cy="4134805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ja-JP" altLang="en-US" sz="2400" dirty="0" smtClean="0"/>
              <a:t>芝生化の試行（つづき）</a:t>
            </a:r>
            <a:endParaRPr lang="en-US" altLang="ja-JP" sz="2400" dirty="0" smtClean="0"/>
          </a:p>
          <a:p>
            <a:r>
              <a:rPr lang="en-US" altLang="ja-JP" sz="2400" dirty="0" smtClean="0"/>
              <a:t>2018</a:t>
            </a:r>
            <a:r>
              <a:rPr lang="ja-JP" altLang="en-US" sz="2400" dirty="0" smtClean="0"/>
              <a:t>年冬越し、</a:t>
            </a:r>
            <a:r>
              <a:rPr lang="ja-JP" altLang="en-US" sz="2400" dirty="0"/>
              <a:t>水やり、芝刈りを続けた結果</a:t>
            </a:r>
            <a:r>
              <a:rPr lang="ja-JP" altLang="en-US" sz="2400" dirty="0" smtClean="0"/>
              <a:t>、育成可能である事が実証される</a:t>
            </a:r>
            <a:endParaRPr lang="en-US" altLang="ja-JP" sz="2400" dirty="0" smtClean="0"/>
          </a:p>
          <a:p>
            <a:r>
              <a:rPr lang="ja-JP" altLang="en-US" sz="2400" dirty="0" smtClean="0"/>
              <a:t>現在ウインターオーバーシードの試行中</a:t>
            </a:r>
            <a:endParaRPr lang="en-US" altLang="ja-JP" sz="2400" dirty="0" smtClean="0"/>
          </a:p>
          <a:p>
            <a:pPr marL="0" indent="0">
              <a:spcBef>
                <a:spcPts val="1800"/>
              </a:spcBef>
              <a:buNone/>
            </a:pPr>
            <a:r>
              <a:rPr lang="ja-JP" altLang="en-US" sz="2400" dirty="0" smtClean="0"/>
              <a:t>中庭全体の芝生化コスト試算</a:t>
            </a:r>
            <a:endParaRPr lang="en-US" altLang="ja-JP" sz="2400" dirty="0" smtClean="0"/>
          </a:p>
          <a:p>
            <a:r>
              <a:rPr lang="ja-JP" altLang="en-US" sz="2400" dirty="0" smtClean="0"/>
              <a:t>初期コスト、ランニングコストはいずれもこれから</a:t>
            </a:r>
            <a:endParaRPr lang="en-US" altLang="ja-JP" sz="2400" dirty="0" smtClean="0"/>
          </a:p>
          <a:p>
            <a:r>
              <a:rPr lang="ja-JP" altLang="en-US" sz="2400" dirty="0"/>
              <a:t>工夫</a:t>
            </a:r>
            <a:r>
              <a:rPr lang="ja-JP" altLang="en-US" sz="2400" dirty="0" smtClean="0"/>
              <a:t>すれば低く抑えられる感触</a:t>
            </a:r>
            <a:endParaRPr lang="en-US" altLang="ja-JP" sz="2400" dirty="0" smtClean="0"/>
          </a:p>
          <a:p>
            <a:endParaRPr lang="en-US" altLang="ja-JP" sz="2400" dirty="0"/>
          </a:p>
          <a:p>
            <a:pPr marL="0" indent="0">
              <a:buNone/>
            </a:pPr>
            <a:r>
              <a:rPr lang="ja-JP" altLang="en-US" sz="2800" dirty="0" smtClean="0"/>
              <a:t>是非、芝生化について皆様のご意見を伺いたいです</a:t>
            </a:r>
            <a:endParaRPr lang="ja-JP" altLang="en-US" sz="2800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305" y="2950417"/>
            <a:ext cx="1917000" cy="2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60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会社概要と沿革のプレゼンテーション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solidFill>
          <a:schemeClr val="tx2"/>
        </a:solidFill>
        <a:ln>
          <a:solidFill>
            <a:schemeClr val="tx2"/>
          </a:solidFill>
        </a:ln>
      </a:spPr>
      <a:bodyPr rtlCol="0" anchor="ctr"/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26713614_TF03460510" id="{19F26A2A-1C26-4E50-9C26-FE9DFC127E56}" vid="{F230D42E-1539-4222-8078-920479F84C20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社内会議のプレゼンテーション</Template>
  <TotalTime>402</TotalTime>
  <Words>514</Words>
  <Application>Microsoft Office PowerPoint</Application>
  <PresentationFormat>画面に合わせる (4:3)</PresentationFormat>
  <Paragraphs>70</Paragraphs>
  <Slides>9</Slides>
  <Notes>9</Notes>
  <HiddenSlides>0</HiddenSlides>
  <MMClips>2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3" baseType="lpstr">
      <vt:lpstr>Meiryo UI</vt:lpstr>
      <vt:lpstr>Arial</vt:lpstr>
      <vt:lpstr>Courier New</vt:lpstr>
      <vt:lpstr>会社概要と沿革のプレゼンテーション</vt:lpstr>
      <vt:lpstr>中庭を考える会 経緯の説明</vt:lpstr>
      <vt:lpstr>望ましい花壇の在り方 ～当初の花壇化～</vt:lpstr>
      <vt:lpstr>望ましい花壇の在り方 ～当初の花壇化～</vt:lpstr>
      <vt:lpstr>望ましい花壇の在り方 ～コニファーの植込みへ～</vt:lpstr>
      <vt:lpstr>中庭全体の芝生化 ～再び花壇へ～</vt:lpstr>
      <vt:lpstr>中庭全体の芝生化 ～なぜ芝生化か～</vt:lpstr>
      <vt:lpstr>中庭全体の芝生化 ～なぜ芝生化か～</vt:lpstr>
      <vt:lpstr>中庭全体の芝生化 ～どこまで進んだ～</vt:lpstr>
      <vt:lpstr>中庭全体の芝生化 ～どこまで進んだ～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中庭を考える会 経緯の説明</dc:title>
  <dc:creator>関根 弘二</dc:creator>
  <cp:lastModifiedBy>関根 弘二</cp:lastModifiedBy>
  <cp:revision>41</cp:revision>
  <dcterms:created xsi:type="dcterms:W3CDTF">2019-10-09T03:47:47Z</dcterms:created>
  <dcterms:modified xsi:type="dcterms:W3CDTF">2019-10-13T20:53:06Z</dcterms:modified>
</cp:coreProperties>
</file>