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12" autoAdjust="0"/>
  </p:normalViewPr>
  <p:slideViewPr>
    <p:cSldViewPr showGuides="1">
      <p:cViewPr>
        <p:scale>
          <a:sx n="150" d="100"/>
          <a:sy n="150" d="100"/>
        </p:scale>
        <p:origin x="786" y="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F376F4-D00B-4106-8B40-37DAB64FEF87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BFA40A-AA6E-47F3-97DA-B97401B7F5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01037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FA40A-AA6E-47F3-97DA-B97401B7F570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9377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82675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0385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3751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1296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12346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26605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20104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95056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01981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1266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5023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7C54D-F16E-492A-B953-C3A705ABE251}" type="datetimeFigureOut">
              <a:rPr kumimoji="1" lang="ja-JP" altLang="en-US" smtClean="0"/>
              <a:t>2016/9/16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364AA-638E-4443-B828-C019A5A155E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2326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テキスト ボックス 24"/>
          <p:cNvSpPr txBox="1"/>
          <p:nvPr/>
        </p:nvSpPr>
        <p:spPr>
          <a:xfrm>
            <a:off x="1223628" y="395372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中庭駐輪場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1223628" y="356372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南側駐輪場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69" name="グループ化 68"/>
          <p:cNvGrpSpPr/>
          <p:nvPr/>
        </p:nvGrpSpPr>
        <p:grpSpPr>
          <a:xfrm>
            <a:off x="1727684" y="3980093"/>
            <a:ext cx="4897765" cy="1717159"/>
            <a:chOff x="1581180" y="3717032"/>
            <a:chExt cx="4897765" cy="1717159"/>
          </a:xfrm>
        </p:grpSpPr>
        <p:sp>
          <p:nvSpPr>
            <p:cNvPr id="13" name="フリーフォーム 12"/>
            <p:cNvSpPr/>
            <p:nvPr/>
          </p:nvSpPr>
          <p:spPr>
            <a:xfrm>
              <a:off x="1581180" y="3993451"/>
              <a:ext cx="2213811" cy="521369"/>
            </a:xfrm>
            <a:custGeom>
              <a:avLst/>
              <a:gdLst>
                <a:gd name="connsiteX0" fmla="*/ 80211 w 2213811"/>
                <a:gd name="connsiteY0" fmla="*/ 0 h 521369"/>
                <a:gd name="connsiteX1" fmla="*/ 80211 w 2213811"/>
                <a:gd name="connsiteY1" fmla="*/ 104274 h 521369"/>
                <a:gd name="connsiteX2" fmla="*/ 0 w 2213811"/>
                <a:gd name="connsiteY2" fmla="*/ 104274 h 521369"/>
                <a:gd name="connsiteX3" fmla="*/ 0 w 2213811"/>
                <a:gd name="connsiteY3" fmla="*/ 433137 h 521369"/>
                <a:gd name="connsiteX4" fmla="*/ 88232 w 2213811"/>
                <a:gd name="connsiteY4" fmla="*/ 433137 h 521369"/>
                <a:gd name="connsiteX5" fmla="*/ 88232 w 2213811"/>
                <a:gd name="connsiteY5" fmla="*/ 521369 h 521369"/>
                <a:gd name="connsiteX6" fmla="*/ 2213811 w 2213811"/>
                <a:gd name="connsiteY6" fmla="*/ 521369 h 521369"/>
                <a:gd name="connsiteX7" fmla="*/ 2213811 w 2213811"/>
                <a:gd name="connsiteY7" fmla="*/ 16042 h 521369"/>
                <a:gd name="connsiteX8" fmla="*/ 80211 w 2213811"/>
                <a:gd name="connsiteY8" fmla="*/ 0 h 521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13811" h="521369">
                  <a:moveTo>
                    <a:pt x="80211" y="0"/>
                  </a:moveTo>
                  <a:lnTo>
                    <a:pt x="80211" y="104274"/>
                  </a:lnTo>
                  <a:lnTo>
                    <a:pt x="0" y="104274"/>
                  </a:lnTo>
                  <a:lnTo>
                    <a:pt x="0" y="433137"/>
                  </a:lnTo>
                  <a:lnTo>
                    <a:pt x="88232" y="433137"/>
                  </a:lnTo>
                  <a:lnTo>
                    <a:pt x="88232" y="521369"/>
                  </a:lnTo>
                  <a:lnTo>
                    <a:pt x="2213811" y="521369"/>
                  </a:lnTo>
                  <a:lnTo>
                    <a:pt x="2213811" y="16042"/>
                  </a:lnTo>
                  <a:lnTo>
                    <a:pt x="8021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フリーフォーム 13"/>
            <p:cNvSpPr/>
            <p:nvPr/>
          </p:nvSpPr>
          <p:spPr>
            <a:xfrm>
              <a:off x="3793958" y="4010526"/>
              <a:ext cx="810126" cy="930442"/>
            </a:xfrm>
            <a:custGeom>
              <a:avLst/>
              <a:gdLst>
                <a:gd name="connsiteX0" fmla="*/ 0 w 810126"/>
                <a:gd name="connsiteY0" fmla="*/ 0 h 930442"/>
                <a:gd name="connsiteX1" fmla="*/ 810126 w 810126"/>
                <a:gd name="connsiteY1" fmla="*/ 0 h 930442"/>
                <a:gd name="connsiteX2" fmla="*/ 810126 w 810126"/>
                <a:gd name="connsiteY2" fmla="*/ 930442 h 930442"/>
                <a:gd name="connsiteX3" fmla="*/ 0 w 810126"/>
                <a:gd name="connsiteY3" fmla="*/ 850232 h 930442"/>
                <a:gd name="connsiteX4" fmla="*/ 0 w 810126"/>
                <a:gd name="connsiteY4" fmla="*/ 0 h 930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0126" h="930442">
                  <a:moveTo>
                    <a:pt x="0" y="0"/>
                  </a:moveTo>
                  <a:lnTo>
                    <a:pt x="810126" y="0"/>
                  </a:lnTo>
                  <a:lnTo>
                    <a:pt x="810126" y="930442"/>
                  </a:lnTo>
                  <a:lnTo>
                    <a:pt x="0" y="8502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" name="フリーフォーム 14"/>
            <p:cNvSpPr/>
            <p:nvPr/>
          </p:nvSpPr>
          <p:spPr>
            <a:xfrm>
              <a:off x="4602018" y="4156971"/>
              <a:ext cx="1876927" cy="954505"/>
            </a:xfrm>
            <a:custGeom>
              <a:avLst/>
              <a:gdLst>
                <a:gd name="connsiteX0" fmla="*/ 0 w 1876927"/>
                <a:gd name="connsiteY0" fmla="*/ 0 h 954505"/>
                <a:gd name="connsiteX1" fmla="*/ 1074821 w 1876927"/>
                <a:gd name="connsiteY1" fmla="*/ 0 h 954505"/>
                <a:gd name="connsiteX2" fmla="*/ 1074821 w 1876927"/>
                <a:gd name="connsiteY2" fmla="*/ 232611 h 954505"/>
                <a:gd name="connsiteX3" fmla="*/ 1876927 w 1876927"/>
                <a:gd name="connsiteY3" fmla="*/ 232611 h 954505"/>
                <a:gd name="connsiteX4" fmla="*/ 1876927 w 1876927"/>
                <a:gd name="connsiteY4" fmla="*/ 954505 h 954505"/>
                <a:gd name="connsiteX5" fmla="*/ 0 w 1876927"/>
                <a:gd name="connsiteY5" fmla="*/ 786063 h 954505"/>
                <a:gd name="connsiteX6" fmla="*/ 0 w 1876927"/>
                <a:gd name="connsiteY6" fmla="*/ 0 h 954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6927" h="954505">
                  <a:moveTo>
                    <a:pt x="0" y="0"/>
                  </a:moveTo>
                  <a:lnTo>
                    <a:pt x="1074821" y="0"/>
                  </a:lnTo>
                  <a:lnTo>
                    <a:pt x="1074821" y="232611"/>
                  </a:lnTo>
                  <a:lnTo>
                    <a:pt x="1876927" y="232611"/>
                  </a:lnTo>
                  <a:lnTo>
                    <a:pt x="1876927" y="954505"/>
                  </a:lnTo>
                  <a:lnTo>
                    <a:pt x="0" y="7860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18" name="直線矢印コネクタ 17"/>
            <p:cNvCxnSpPr/>
            <p:nvPr/>
          </p:nvCxnSpPr>
          <p:spPr>
            <a:xfrm>
              <a:off x="1676601" y="3933056"/>
              <a:ext cx="210331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矢印コネクタ 19"/>
            <p:cNvCxnSpPr/>
            <p:nvPr/>
          </p:nvCxnSpPr>
          <p:spPr>
            <a:xfrm>
              <a:off x="4604084" y="4077072"/>
              <a:ext cx="1048036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矢印コネクタ 21"/>
            <p:cNvCxnSpPr/>
            <p:nvPr/>
          </p:nvCxnSpPr>
          <p:spPr>
            <a:xfrm rot="60000">
              <a:off x="4604084" y="5068834"/>
              <a:ext cx="1874861" cy="144016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テキスト ボックス 22"/>
            <p:cNvSpPr txBox="1"/>
            <p:nvPr/>
          </p:nvSpPr>
          <p:spPr>
            <a:xfrm>
              <a:off x="2303021" y="3717032"/>
              <a:ext cx="6848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約</a:t>
              </a:r>
              <a:r>
                <a:rPr kumimoji="1" lang="en-US" altLang="ja-JP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12</a:t>
              </a:r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ｍ</a:t>
              </a:r>
              <a:endPara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4" name="テキスト ボックス 23"/>
            <p:cNvSpPr txBox="1"/>
            <p:nvPr/>
          </p:nvSpPr>
          <p:spPr>
            <a:xfrm>
              <a:off x="2203381" y="4026550"/>
              <a:ext cx="9284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49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台（レール）</a:t>
              </a:r>
              <a:endParaRPr kumimoji="1"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24.5cm/1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</a:t>
              </a:r>
              <a:endPara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7" name="テキスト ボックス 26"/>
            <p:cNvSpPr txBox="1"/>
            <p:nvPr/>
          </p:nvSpPr>
          <p:spPr>
            <a:xfrm>
              <a:off x="4805082" y="3861048"/>
              <a:ext cx="58862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約</a:t>
              </a:r>
              <a:r>
                <a:rPr kumimoji="1" lang="en-US" altLang="ja-JP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5</a:t>
              </a:r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ｍ</a:t>
              </a:r>
              <a:endPara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8" name="テキスト ボックス 27"/>
            <p:cNvSpPr txBox="1"/>
            <p:nvPr/>
          </p:nvSpPr>
          <p:spPr>
            <a:xfrm>
              <a:off x="4663872" y="4195845"/>
              <a:ext cx="9284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12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台（平置き）</a:t>
              </a:r>
              <a:endParaRPr kumimoji="1"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41.7cm/1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</a:t>
              </a:r>
              <a:endPara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9" name="テキスト ボックス 28"/>
            <p:cNvSpPr txBox="1"/>
            <p:nvPr/>
          </p:nvSpPr>
          <p:spPr>
            <a:xfrm rot="300000">
              <a:off x="5132748" y="5157192"/>
              <a:ext cx="7393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約</a:t>
              </a:r>
              <a:r>
                <a:rPr kumimoji="1" lang="en-US" altLang="ja-JP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9.7</a:t>
              </a:r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ｍ</a:t>
              </a:r>
              <a:endPara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30" name="テキスト ボックス 29"/>
            <p:cNvSpPr txBox="1"/>
            <p:nvPr/>
          </p:nvSpPr>
          <p:spPr>
            <a:xfrm rot="300000">
              <a:off x="5099393" y="4706813"/>
              <a:ext cx="9284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35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台（レール）</a:t>
              </a:r>
              <a:endParaRPr kumimoji="1"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27.7cm/1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</a:t>
              </a:r>
              <a:endPara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</p:grpSp>
      <p:grpSp>
        <p:nvGrpSpPr>
          <p:cNvPr id="68" name="グループ化 67"/>
          <p:cNvGrpSpPr/>
          <p:nvPr/>
        </p:nvGrpSpPr>
        <p:grpSpPr>
          <a:xfrm>
            <a:off x="1727684" y="833123"/>
            <a:ext cx="5688632" cy="2625923"/>
            <a:chOff x="2051720" y="825917"/>
            <a:chExt cx="5688632" cy="2625923"/>
          </a:xfrm>
        </p:grpSpPr>
        <p:sp>
          <p:nvSpPr>
            <p:cNvPr id="5" name="正方形/長方形 4"/>
            <p:cNvSpPr/>
            <p:nvPr/>
          </p:nvSpPr>
          <p:spPr>
            <a:xfrm>
              <a:off x="2051720" y="1124744"/>
              <a:ext cx="5472608" cy="43204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正方形/長方形 5"/>
            <p:cNvSpPr/>
            <p:nvPr/>
          </p:nvSpPr>
          <p:spPr>
            <a:xfrm>
              <a:off x="2051720" y="1844824"/>
              <a:ext cx="5472608" cy="43204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正方形/長方形 6"/>
            <p:cNvSpPr/>
            <p:nvPr/>
          </p:nvSpPr>
          <p:spPr>
            <a:xfrm>
              <a:off x="2771800" y="2564904"/>
              <a:ext cx="1224136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正方形/長方形 7"/>
            <p:cNvSpPr/>
            <p:nvPr/>
          </p:nvSpPr>
          <p:spPr>
            <a:xfrm>
              <a:off x="4644008" y="2564904"/>
              <a:ext cx="126000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" name="正方形/長方形 8"/>
            <p:cNvSpPr/>
            <p:nvPr/>
          </p:nvSpPr>
          <p:spPr>
            <a:xfrm>
              <a:off x="6516216" y="2564904"/>
              <a:ext cx="1224136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31" name="直線矢印コネクタ 30"/>
            <p:cNvCxnSpPr/>
            <p:nvPr/>
          </p:nvCxnSpPr>
          <p:spPr>
            <a:xfrm>
              <a:off x="2735796" y="2488828"/>
              <a:ext cx="126000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テキスト ボックス 31"/>
            <p:cNvSpPr txBox="1"/>
            <p:nvPr/>
          </p:nvSpPr>
          <p:spPr>
            <a:xfrm>
              <a:off x="3041466" y="2272804"/>
              <a:ext cx="7393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約</a:t>
              </a:r>
              <a:r>
                <a:rPr kumimoji="1" lang="en-US" altLang="ja-JP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7.2</a:t>
              </a:r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ｍ</a:t>
              </a:r>
              <a:endPara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cxnSp>
          <p:nvCxnSpPr>
            <p:cNvPr id="37" name="直線矢印コネクタ 36"/>
            <p:cNvCxnSpPr/>
            <p:nvPr/>
          </p:nvCxnSpPr>
          <p:spPr>
            <a:xfrm>
              <a:off x="4662374" y="2492896"/>
              <a:ext cx="126000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テキスト ボックス 37"/>
            <p:cNvSpPr txBox="1"/>
            <p:nvPr/>
          </p:nvSpPr>
          <p:spPr>
            <a:xfrm>
              <a:off x="4968044" y="2276872"/>
              <a:ext cx="7393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約</a:t>
              </a:r>
              <a:r>
                <a:rPr kumimoji="1" lang="en-US" altLang="ja-JP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7.2</a:t>
              </a:r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ｍ</a:t>
              </a:r>
              <a:endPara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cxnSp>
          <p:nvCxnSpPr>
            <p:cNvPr id="39" name="直線矢印コネクタ 38"/>
            <p:cNvCxnSpPr/>
            <p:nvPr/>
          </p:nvCxnSpPr>
          <p:spPr>
            <a:xfrm>
              <a:off x="6479353" y="2492896"/>
              <a:ext cx="126000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テキスト ボックス 39"/>
            <p:cNvSpPr txBox="1"/>
            <p:nvPr/>
          </p:nvSpPr>
          <p:spPr>
            <a:xfrm>
              <a:off x="6785023" y="2276872"/>
              <a:ext cx="7393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約</a:t>
              </a:r>
              <a:r>
                <a:rPr kumimoji="1" lang="en-US" altLang="ja-JP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7.2</a:t>
              </a:r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ｍ</a:t>
              </a:r>
              <a:endPara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41" name="テキスト ボックス 40"/>
            <p:cNvSpPr txBox="1"/>
            <p:nvPr/>
          </p:nvSpPr>
          <p:spPr>
            <a:xfrm>
              <a:off x="2923461" y="2586390"/>
              <a:ext cx="9284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18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台（平置き）</a:t>
              </a:r>
              <a:endParaRPr kumimoji="1"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40.0cm/1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</a:t>
              </a:r>
              <a:endPara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42" name="テキスト ボックス 41"/>
            <p:cNvSpPr txBox="1"/>
            <p:nvPr/>
          </p:nvSpPr>
          <p:spPr>
            <a:xfrm>
              <a:off x="4828144" y="2586390"/>
              <a:ext cx="9284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18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台（平置き）</a:t>
              </a:r>
              <a:endParaRPr kumimoji="1"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40.0cm/1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</a:t>
              </a:r>
              <a:endPara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43" name="テキスト ボックス 42"/>
            <p:cNvSpPr txBox="1"/>
            <p:nvPr/>
          </p:nvSpPr>
          <p:spPr>
            <a:xfrm>
              <a:off x="6664054" y="2564904"/>
              <a:ext cx="9284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18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台（平置き）</a:t>
              </a:r>
              <a:endParaRPr kumimoji="1"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40.0cm/1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</a:t>
              </a:r>
              <a:endPara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44" name="テキスト ボックス 43"/>
            <p:cNvSpPr txBox="1"/>
            <p:nvPr/>
          </p:nvSpPr>
          <p:spPr>
            <a:xfrm>
              <a:off x="4463988" y="3113286"/>
              <a:ext cx="163859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2.4m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（柱芯）間隔で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2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個所の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柱</a:t>
              </a:r>
              <a:endParaRPr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kumimoji="1" lang="ja-JP" altLang="en-US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柱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の</a:t>
              </a:r>
              <a:r>
                <a:rPr kumimoji="1" lang="ja-JP" altLang="en-US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間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に</a:t>
              </a:r>
              <a:r>
                <a:rPr kumimoji="1"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6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台駐輪</a:t>
              </a:r>
              <a:r>
                <a:rPr kumimoji="1"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×3</a:t>
              </a:r>
              <a:endPara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cxnSp>
          <p:nvCxnSpPr>
            <p:cNvPr id="46" name="直線矢印コネクタ 45"/>
            <p:cNvCxnSpPr>
              <a:stCxn id="44" idx="0"/>
              <a:endCxn id="8" idx="2"/>
            </p:cNvCxnSpPr>
            <p:nvPr/>
          </p:nvCxnSpPr>
          <p:spPr>
            <a:xfrm flipH="1" flipV="1">
              <a:off x="5274008" y="2924944"/>
              <a:ext cx="9275" cy="188342"/>
            </a:xfrm>
            <a:prstGeom prst="straightConnector1">
              <a:avLst/>
            </a:prstGeom>
            <a:ln w="63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線矢印コネクタ 47"/>
            <p:cNvCxnSpPr>
              <a:stCxn id="44" idx="3"/>
              <a:endCxn id="9" idx="2"/>
            </p:cNvCxnSpPr>
            <p:nvPr/>
          </p:nvCxnSpPr>
          <p:spPr>
            <a:xfrm flipV="1">
              <a:off x="6102578" y="2924944"/>
              <a:ext cx="1025706" cy="357619"/>
            </a:xfrm>
            <a:prstGeom prst="straightConnector1">
              <a:avLst/>
            </a:prstGeom>
            <a:ln w="63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線矢印コネクタ 49"/>
            <p:cNvCxnSpPr>
              <a:stCxn id="44" idx="1"/>
              <a:endCxn id="7" idx="2"/>
            </p:cNvCxnSpPr>
            <p:nvPr/>
          </p:nvCxnSpPr>
          <p:spPr>
            <a:xfrm flipH="1" flipV="1">
              <a:off x="3383868" y="2924944"/>
              <a:ext cx="1080120" cy="357619"/>
            </a:xfrm>
            <a:prstGeom prst="straightConnector1">
              <a:avLst/>
            </a:prstGeom>
            <a:ln w="6350">
              <a:solidFill>
                <a:schemeClr val="tx1"/>
              </a:solidFill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線矢印コネクタ 50"/>
            <p:cNvCxnSpPr/>
            <p:nvPr/>
          </p:nvCxnSpPr>
          <p:spPr>
            <a:xfrm>
              <a:off x="2051720" y="1041941"/>
              <a:ext cx="5472608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テキスト ボックス 51"/>
            <p:cNvSpPr txBox="1"/>
            <p:nvPr/>
          </p:nvSpPr>
          <p:spPr>
            <a:xfrm>
              <a:off x="4154257" y="825917"/>
              <a:ext cx="83548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約</a:t>
              </a:r>
              <a:r>
                <a:rPr kumimoji="1" lang="en-US" altLang="ja-JP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32.8</a:t>
              </a:r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ｍ</a:t>
              </a:r>
              <a:endPara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cxnSp>
          <p:nvCxnSpPr>
            <p:cNvPr id="55" name="直線矢印コネクタ 54"/>
            <p:cNvCxnSpPr/>
            <p:nvPr/>
          </p:nvCxnSpPr>
          <p:spPr>
            <a:xfrm>
              <a:off x="2051720" y="1752516"/>
              <a:ext cx="5472608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テキスト ボックス 55"/>
            <p:cNvSpPr txBox="1"/>
            <p:nvPr/>
          </p:nvSpPr>
          <p:spPr>
            <a:xfrm>
              <a:off x="4154257" y="1536492"/>
              <a:ext cx="83548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約</a:t>
              </a:r>
              <a:r>
                <a:rPr kumimoji="1" lang="en-US" altLang="ja-JP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32.8</a:t>
              </a:r>
              <a:r>
                <a:rPr kumimoji="1" lang="ja-JP" altLang="en-US" sz="12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ｍ</a:t>
              </a:r>
              <a:endPara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57" name="テキスト ボックス 56"/>
            <p:cNvSpPr txBox="1"/>
            <p:nvPr/>
          </p:nvSpPr>
          <p:spPr>
            <a:xfrm>
              <a:off x="2523594" y="1146230"/>
              <a:ext cx="9284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82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台（平置き）</a:t>
              </a:r>
              <a:endParaRPr kumimoji="1"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40.0cm/1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</a:t>
              </a:r>
              <a:endPara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58" name="テキスト ボックス 57"/>
            <p:cNvSpPr txBox="1"/>
            <p:nvPr/>
          </p:nvSpPr>
          <p:spPr>
            <a:xfrm>
              <a:off x="3640981" y="1146230"/>
              <a:ext cx="360547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ja-JP" altLang="en-US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左右に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2.8m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（柱芯）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間隔で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2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個所、中央に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2.4m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（柱芯）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間隔で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8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個所の柱</a:t>
              </a:r>
              <a:endParaRPr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kumimoji="1" lang="ja-JP" altLang="en-US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柱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の</a:t>
              </a:r>
              <a:r>
                <a:rPr kumimoji="1" lang="ja-JP" altLang="en-US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間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に（</a:t>
              </a:r>
              <a:r>
                <a:rPr kumimoji="1"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7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台駐輪</a:t>
              </a:r>
              <a:r>
                <a:rPr kumimoji="1"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×2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）＋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（</a:t>
              </a:r>
              <a:r>
                <a:rPr lang="en-US" altLang="ja-JP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6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台駐輪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×9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）＋（</a:t>
              </a:r>
              <a:r>
                <a:rPr lang="en-US" altLang="ja-JP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7</a:t>
              </a:r>
              <a:r>
                <a:rPr lang="ja-JP" altLang="en-US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台駐輪</a:t>
              </a:r>
              <a:r>
                <a:rPr lang="en-US" altLang="ja-JP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×2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）</a:t>
              </a:r>
              <a:endParaRPr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66" name="テキスト ボックス 65"/>
            <p:cNvSpPr txBox="1"/>
            <p:nvPr/>
          </p:nvSpPr>
          <p:spPr>
            <a:xfrm>
              <a:off x="2513435" y="1866310"/>
              <a:ext cx="9284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82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台（平置き）</a:t>
              </a:r>
              <a:endParaRPr kumimoji="1"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40.0cm/1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</a:t>
              </a:r>
              <a:endPara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67" name="テキスト ボックス 66"/>
            <p:cNvSpPr txBox="1"/>
            <p:nvPr/>
          </p:nvSpPr>
          <p:spPr>
            <a:xfrm>
              <a:off x="3630822" y="1866310"/>
              <a:ext cx="360547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ja-JP" altLang="en-US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左右に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2.8m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（柱芯）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間隔で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2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個所、中央に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2.4m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（柱芯）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間隔で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8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個所の柱</a:t>
              </a:r>
              <a:endParaRPr lang="en-US" altLang="ja-JP" sz="800" dirty="0" smtClean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kumimoji="1" lang="ja-JP" altLang="en-US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柱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の</a:t>
              </a:r>
              <a:r>
                <a:rPr kumimoji="1" lang="ja-JP" altLang="en-US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間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に（</a:t>
              </a:r>
              <a:r>
                <a:rPr kumimoji="1"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7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台駐輪</a:t>
              </a:r>
              <a:r>
                <a:rPr kumimoji="1"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×2</a:t>
              </a:r>
              <a:r>
                <a:rPr kumimoji="1"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）＋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（</a:t>
              </a:r>
              <a:r>
                <a:rPr lang="en-US" altLang="ja-JP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6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台駐輪</a:t>
              </a:r>
              <a:r>
                <a:rPr lang="en-US" altLang="ja-JP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×9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）＋（</a:t>
              </a:r>
              <a:r>
                <a:rPr lang="en-US" altLang="ja-JP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7</a:t>
              </a:r>
              <a:r>
                <a:rPr lang="ja-JP" altLang="en-US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台駐輪</a:t>
              </a:r>
              <a:r>
                <a:rPr lang="en-US" altLang="ja-JP" sz="800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×2</a:t>
              </a:r>
              <a:r>
                <a:rPr lang="ja-JP" altLang="en-US" sz="800" dirty="0" smtClean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）</a:t>
              </a:r>
              <a:endParaRPr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013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215</Words>
  <Application>Microsoft Office PowerPoint</Application>
  <PresentationFormat>画面に合わせる (4:3)</PresentationFormat>
  <Paragraphs>33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​​テーマ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関根 弘二</dc:creator>
  <cp:lastModifiedBy>関根 弘二</cp:lastModifiedBy>
  <cp:revision>10</cp:revision>
  <dcterms:created xsi:type="dcterms:W3CDTF">2016-09-16T05:42:25Z</dcterms:created>
  <dcterms:modified xsi:type="dcterms:W3CDTF">2016-09-16T08:05:33Z</dcterms:modified>
</cp:coreProperties>
</file>