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</p:sldIdLst>
  <p:sldSz cx="9906000" cy="6858000" type="A4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既定のセクション" id="{3887AD61-93ED-4331-9CA0-36B826C24D96}">
          <p14:sldIdLst>
            <p14:sldId id="30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A01"/>
    <a:srgbClr val="FF00FF"/>
    <a:srgbClr val="803D06"/>
    <a:srgbClr val="FFB89B"/>
    <a:srgbClr val="0067B4"/>
    <a:srgbClr val="5F9127"/>
    <a:srgbClr val="4320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1" autoAdjust="0"/>
    <p:restoredTop sz="94660"/>
  </p:normalViewPr>
  <p:slideViewPr>
    <p:cSldViewPr showGuides="1">
      <p:cViewPr varScale="1">
        <p:scale>
          <a:sx n="80" d="100"/>
          <a:sy n="80" d="100"/>
        </p:scale>
        <p:origin x="882" y="6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2020/1/4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70059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2020/1/4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377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2020/1/4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43660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2020/1/4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8372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2020/1/4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26328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2020/1/4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0511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2020/1/4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35685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2" y="273051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72972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95302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2020/1/4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45417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2020/1/4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69589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2020/1/4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4459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4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4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051F0-B979-4F60-B67A-5B9F9EB9BB0C}" type="datetimeFigureOut">
              <a:rPr kumimoji="1" lang="ja-JP" altLang="en-US" smtClean="0"/>
              <a:t>2020/1/4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49639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B051F0-B979-4F60-B67A-5B9F9EB9BB0C}" type="datetimeFigureOut">
              <a:rPr kumimoji="1" lang="ja-JP" altLang="en-US" smtClean="0"/>
              <a:t>2020/1/4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25DB8-D422-4B88-B1C0-62047C56CC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1818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128464" y="4970"/>
            <a:ext cx="9649072" cy="58451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ja-JP" altLang="en-US" sz="6000" b="1" i="1" u="dbl" spc="50" dirty="0">
                <a:ln w="11430"/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募金の御礼</a:t>
            </a:r>
            <a:endParaRPr lang="en-US" altLang="ja-JP" sz="6000" b="1" i="1" u="dbl" spc="50" dirty="0">
              <a:ln w="11430"/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7000"/>
              </a:lnSpc>
            </a:pPr>
            <a:r>
              <a:rPr lang="ja-JP" altLang="en-US" sz="4800" b="1" i="1" spc="50" dirty="0">
                <a:ln w="11430"/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おかげさまで、皆様からの</a:t>
            </a:r>
            <a:r>
              <a:rPr lang="ja-JP" altLang="en-US" sz="4800" b="1" i="1" u="sng" spc="50" dirty="0">
                <a:ln w="11430"/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バザー売上、他の募金などで</a:t>
            </a:r>
            <a:r>
              <a:rPr lang="en-US" altLang="ja-JP" sz="4800" b="1" i="1" u="sng" spc="50" dirty="0">
                <a:ln w="11430"/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20,470</a:t>
            </a:r>
            <a:r>
              <a:rPr lang="ja-JP" altLang="en-US" sz="4800" b="1" i="1" u="sng" spc="50" dirty="0">
                <a:ln w="11430"/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円</a:t>
            </a:r>
            <a:r>
              <a:rPr lang="ja-JP" altLang="en-US" sz="4800" b="1" i="1" spc="50" dirty="0">
                <a:ln w="11430"/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となり、全て歳末助け合い運動に寄付させて頂きました。</a:t>
            </a:r>
            <a:endParaRPr lang="en-US" altLang="ja-JP" sz="4800" b="1" i="1" spc="50" dirty="0">
              <a:ln w="11430"/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>
              <a:lnSpc>
                <a:spcPts val="7000"/>
              </a:lnSpc>
            </a:pPr>
            <a:r>
              <a:rPr lang="en-US" altLang="ja-JP" sz="4800" b="1" i="1" spc="50" dirty="0">
                <a:ln w="11430"/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 </a:t>
            </a:r>
            <a:r>
              <a:rPr lang="ja-JP" altLang="en-US" sz="4500" b="1" i="1" spc="50" dirty="0">
                <a:ln w="11430"/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ご協力、ありがとうございました。</a:t>
            </a: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3600" y="2132856"/>
            <a:ext cx="1152128" cy="1641872"/>
          </a:xfrm>
          <a:prstGeom prst="rect">
            <a:avLst/>
          </a:prstGeom>
        </p:spPr>
      </p:pic>
      <p:sp>
        <p:nvSpPr>
          <p:cNvPr id="2" name="テキスト ボックス 1"/>
          <p:cNvSpPr txBox="1"/>
          <p:nvPr/>
        </p:nvSpPr>
        <p:spPr>
          <a:xfrm>
            <a:off x="6140749" y="6457890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sz="2000" dirty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メイリオ" panose="020B0604030504040204" pitchFamily="50" charset="-128"/>
              </a:rPr>
              <a:t>バームハイツ西葛西自治会</a:t>
            </a:r>
            <a:endParaRPr kumimoji="1" lang="ja-JP" altLang="en-US" sz="2000" dirty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メイリオ" panose="020B0604030504040204" pitchFamily="50" charset="-128"/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2525668" y="7289898"/>
            <a:ext cx="4953000" cy="113107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2700"/>
              </a:lnSpc>
            </a:pPr>
            <a:r>
              <a:rPr lang="ja-JP" altLang="ja-JP" i="1" dirty="0">
                <a:latin typeface="AR P悠々ゴシック体E" panose="020B0600010101010101" pitchFamily="50" charset="-128"/>
                <a:ea typeface="AR P悠々ゴシック体E" panose="020B0600010101010101" pitchFamily="50" charset="-128"/>
                <a:cs typeface="メイリオ" panose="020B0604030504040204" pitchFamily="50" charset="-128"/>
              </a:rPr>
              <a:t>●</a:t>
            </a:r>
            <a:r>
              <a:rPr lang="en-US" altLang="ja-JP" i="1" dirty="0">
                <a:latin typeface="AR P悠々ゴシック体E" panose="020B0600010101010101" pitchFamily="50" charset="-128"/>
                <a:ea typeface="AR P悠々ゴシック体E" panose="020B0600010101010101" pitchFamily="50" charset="-128"/>
                <a:cs typeface="メイリオ" panose="020B0604030504040204" pitchFamily="50" charset="-128"/>
              </a:rPr>
              <a:t>  </a:t>
            </a:r>
            <a:r>
              <a:rPr lang="ja-JP" altLang="en-US" i="1" dirty="0">
                <a:latin typeface="AR P悠々ゴシック体E" panose="020B0600010101010101" pitchFamily="50" charset="-128"/>
                <a:ea typeface="AR P悠々ゴシック体E" panose="020B0600010101010101" pitchFamily="50" charset="-128"/>
                <a:cs typeface="メイリオ" panose="020B0604030504040204" pitchFamily="50" charset="-128"/>
              </a:rPr>
              <a:t>自治会バザー</a:t>
            </a:r>
            <a:r>
              <a:rPr lang="ja-JP" altLang="ja-JP" i="1" dirty="0">
                <a:latin typeface="AR P悠々ゴシック体E" panose="020B0600010101010101" pitchFamily="50" charset="-128"/>
                <a:ea typeface="AR P悠々ゴシック体E" panose="020B0600010101010101" pitchFamily="50" charset="-128"/>
                <a:cs typeface="メイリオ" panose="020B0604030504040204" pitchFamily="50" charset="-128"/>
              </a:rPr>
              <a:t>の</a:t>
            </a:r>
            <a:r>
              <a:rPr lang="ja-JP" altLang="en-US" i="1" dirty="0">
                <a:latin typeface="AR P悠々ゴシック体E" panose="020B0600010101010101" pitchFamily="50" charset="-128"/>
                <a:ea typeface="AR P悠々ゴシック体E" panose="020B0600010101010101" pitchFamily="50" charset="-128"/>
                <a:cs typeface="メイリオ" panose="020B0604030504040204" pitchFamily="50" charset="-128"/>
              </a:rPr>
              <a:t>売り上げは、全額、歳末たすけあい運動 に</a:t>
            </a:r>
            <a:endParaRPr lang="en-US" altLang="ja-JP" i="1" dirty="0">
              <a:latin typeface="AR P悠々ゴシック体E" panose="020B0600010101010101" pitchFamily="50" charset="-128"/>
              <a:ea typeface="AR P悠々ゴシック体E" panose="020B0600010101010101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700"/>
              </a:lnSpc>
            </a:pPr>
            <a:r>
              <a:rPr lang="ja-JP" altLang="en-US" i="1" dirty="0">
                <a:latin typeface="AR P悠々ゴシック体E" panose="020B0600010101010101" pitchFamily="50" charset="-128"/>
                <a:ea typeface="AR P悠々ゴシック体E" panose="020B0600010101010101" pitchFamily="50" charset="-128"/>
                <a:cs typeface="メイリオ" panose="020B0604030504040204" pitchFamily="50" charset="-128"/>
              </a:rPr>
              <a:t>　　募金いたします。</a:t>
            </a:r>
            <a:endParaRPr lang="en-US" altLang="ja-JP" i="1" dirty="0">
              <a:latin typeface="AR P悠々ゴシック体E" panose="020B0600010101010101" pitchFamily="50" charset="-128"/>
              <a:ea typeface="AR P悠々ゴシック体E" panose="020B0600010101010101" pitchFamily="50" charset="-128"/>
              <a:cs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215455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1374</TotalTime>
  <Words>59</Words>
  <Application>Microsoft Office PowerPoint</Application>
  <PresentationFormat>A4 210 x 297 mm</PresentationFormat>
  <Paragraphs>6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AR P悠々ゴシック体E</vt:lpstr>
      <vt:lpstr>HG丸ｺﾞｼｯｸM-PRO</vt:lpstr>
      <vt:lpstr>Arial</vt:lpstr>
      <vt:lpstr>Calibri</vt:lpstr>
      <vt:lpstr>Office ​​テーマ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美味しいコーヒ有ります（無料)</dc:title>
  <dc:creator>papa</dc:creator>
  <cp:lastModifiedBy>アカウント 自治会</cp:lastModifiedBy>
  <cp:revision>185</cp:revision>
  <dcterms:created xsi:type="dcterms:W3CDTF">2015-07-04T08:35:04Z</dcterms:created>
  <dcterms:modified xsi:type="dcterms:W3CDTF">2020-01-04T04:42:42Z</dcterms:modified>
</cp:coreProperties>
</file>