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858000" type="A4"/>
  <p:notesSz cx="9945688" cy="6858000"/>
  <p:defaultTextStyle>
    <a:defPPr>
      <a:defRPr lang="ja-JP"/>
    </a:defPPr>
    <a:lvl1pPr marL="0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1pPr>
    <a:lvl2pPr marL="41984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2pPr>
    <a:lvl3pPr marL="83969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3pPr>
    <a:lvl4pPr marL="1259540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4pPr>
    <a:lvl5pPr marL="167938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35"/>
    <a:srgbClr val="00E668"/>
    <a:srgbClr val="FF0000"/>
    <a:srgbClr val="FFFF00"/>
    <a:srgbClr val="DC30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67" autoAdjust="0"/>
  </p:normalViewPr>
  <p:slideViewPr>
    <p:cSldViewPr showGuides="1">
      <p:cViewPr varScale="1">
        <p:scale>
          <a:sx n="87" d="100"/>
          <a:sy n="87" d="100"/>
        </p:scale>
        <p:origin x="2045" y="21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5633588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D729D-C772-4CF1-BFCB-286EBA9A6969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114675" y="514350"/>
            <a:ext cx="3716338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994569" y="3257687"/>
            <a:ext cx="7956550" cy="30858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5633588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0BBE0-23DA-429E-BAB6-022C99CF45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59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1pPr>
    <a:lvl2pPr marL="41984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2pPr>
    <a:lvl3pPr marL="83969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3pPr>
    <a:lvl4pPr marL="1259540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4pPr>
    <a:lvl5pPr marL="167938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6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2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9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25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32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38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44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514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176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08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5344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6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606427" indent="0">
              <a:buNone/>
              <a:defRPr sz="2455">
                <a:solidFill>
                  <a:schemeClr val="tx1">
                    <a:tint val="75000"/>
                  </a:schemeClr>
                </a:solidFill>
              </a:defRPr>
            </a:lvl2pPr>
            <a:lvl3pPr marL="1212854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3pPr>
            <a:lvl4pPr marL="1819280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4pPr>
            <a:lvl5pPr marL="2425707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5pPr>
            <a:lvl6pPr marL="3032134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6pPr>
            <a:lvl7pPr marL="3638561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7pPr>
            <a:lvl8pPr marL="4244986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8pPr>
            <a:lvl9pPr marL="4851413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9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755"/>
            </a:lvl1pPr>
            <a:lvl2pPr>
              <a:defRPr sz="3178"/>
            </a:lvl2pPr>
            <a:lvl3pPr>
              <a:defRPr sz="2600"/>
            </a:lvl3pPr>
            <a:lvl4pPr>
              <a:defRPr sz="2455"/>
            </a:lvl4pPr>
            <a:lvl5pPr>
              <a:defRPr sz="2455"/>
            </a:lvl5pPr>
            <a:lvl6pPr>
              <a:defRPr sz="2455"/>
            </a:lvl6pPr>
            <a:lvl7pPr>
              <a:defRPr sz="2455"/>
            </a:lvl7pPr>
            <a:lvl8pPr>
              <a:defRPr sz="2455"/>
            </a:lvl8pPr>
            <a:lvl9pPr>
              <a:defRPr sz="2455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755"/>
            </a:lvl1pPr>
            <a:lvl2pPr>
              <a:defRPr sz="3178"/>
            </a:lvl2pPr>
            <a:lvl3pPr>
              <a:defRPr sz="2600"/>
            </a:lvl3pPr>
            <a:lvl4pPr>
              <a:defRPr sz="2455"/>
            </a:lvl4pPr>
            <a:lvl5pPr>
              <a:defRPr sz="2455"/>
            </a:lvl5pPr>
            <a:lvl6pPr>
              <a:defRPr sz="2455"/>
            </a:lvl6pPr>
            <a:lvl7pPr>
              <a:defRPr sz="2455"/>
            </a:lvl7pPr>
            <a:lvl8pPr>
              <a:defRPr sz="2455"/>
            </a:lvl8pPr>
            <a:lvl9pPr>
              <a:defRPr sz="2455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68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1" y="1535114"/>
            <a:ext cx="4376870" cy="639762"/>
          </a:xfrm>
        </p:spPr>
        <p:txBody>
          <a:bodyPr anchor="b"/>
          <a:lstStyle>
            <a:lvl1pPr marL="0" indent="0">
              <a:buNone/>
              <a:defRPr sz="3178" b="1"/>
            </a:lvl1pPr>
            <a:lvl2pPr marL="606427" indent="0">
              <a:buNone/>
              <a:defRPr sz="2600" b="1"/>
            </a:lvl2pPr>
            <a:lvl3pPr marL="1212854" indent="0">
              <a:buNone/>
              <a:defRPr sz="2455" b="1"/>
            </a:lvl3pPr>
            <a:lvl4pPr marL="1819280" indent="0">
              <a:buNone/>
              <a:defRPr sz="2167" b="1"/>
            </a:lvl4pPr>
            <a:lvl5pPr marL="2425707" indent="0">
              <a:buNone/>
              <a:defRPr sz="2167" b="1"/>
            </a:lvl5pPr>
            <a:lvl6pPr marL="3032134" indent="0">
              <a:buNone/>
              <a:defRPr sz="2167" b="1"/>
            </a:lvl6pPr>
            <a:lvl7pPr marL="3638561" indent="0">
              <a:buNone/>
              <a:defRPr sz="2167" b="1"/>
            </a:lvl7pPr>
            <a:lvl8pPr marL="4244986" indent="0">
              <a:buNone/>
              <a:defRPr sz="2167" b="1"/>
            </a:lvl8pPr>
            <a:lvl9pPr marL="4851413" indent="0">
              <a:buNone/>
              <a:defRPr sz="2167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3178"/>
            </a:lvl1pPr>
            <a:lvl2pPr>
              <a:defRPr sz="2600"/>
            </a:lvl2pPr>
            <a:lvl3pPr>
              <a:defRPr sz="2455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1" y="1535114"/>
            <a:ext cx="4378591" cy="639762"/>
          </a:xfrm>
        </p:spPr>
        <p:txBody>
          <a:bodyPr anchor="b"/>
          <a:lstStyle>
            <a:lvl1pPr marL="0" indent="0">
              <a:buNone/>
              <a:defRPr sz="3178" b="1"/>
            </a:lvl1pPr>
            <a:lvl2pPr marL="606427" indent="0">
              <a:buNone/>
              <a:defRPr sz="2600" b="1"/>
            </a:lvl2pPr>
            <a:lvl3pPr marL="1212854" indent="0">
              <a:buNone/>
              <a:defRPr sz="2455" b="1"/>
            </a:lvl3pPr>
            <a:lvl4pPr marL="1819280" indent="0">
              <a:buNone/>
              <a:defRPr sz="2167" b="1"/>
            </a:lvl4pPr>
            <a:lvl5pPr marL="2425707" indent="0">
              <a:buNone/>
              <a:defRPr sz="2167" b="1"/>
            </a:lvl5pPr>
            <a:lvl6pPr marL="3032134" indent="0">
              <a:buNone/>
              <a:defRPr sz="2167" b="1"/>
            </a:lvl6pPr>
            <a:lvl7pPr marL="3638561" indent="0">
              <a:buNone/>
              <a:defRPr sz="2167" b="1"/>
            </a:lvl7pPr>
            <a:lvl8pPr marL="4244986" indent="0">
              <a:buNone/>
              <a:defRPr sz="2167" b="1"/>
            </a:lvl8pPr>
            <a:lvl9pPr marL="4851413" indent="0">
              <a:buNone/>
              <a:defRPr sz="2167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1" cy="3951288"/>
          </a:xfrm>
        </p:spPr>
        <p:txBody>
          <a:bodyPr/>
          <a:lstStyle>
            <a:lvl1pPr>
              <a:defRPr sz="3178"/>
            </a:lvl1pPr>
            <a:lvl2pPr>
              <a:defRPr sz="2600"/>
            </a:lvl2pPr>
            <a:lvl3pPr>
              <a:defRPr sz="2455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61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556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15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8" cy="5853113"/>
          </a:xfrm>
        </p:spPr>
        <p:txBody>
          <a:bodyPr/>
          <a:lstStyle>
            <a:lvl1pPr>
              <a:defRPr sz="4189"/>
            </a:lvl1pPr>
            <a:lvl2pPr>
              <a:defRPr sz="3755"/>
            </a:lvl2pPr>
            <a:lvl3pPr>
              <a:defRPr sz="3178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006" cy="4691063"/>
          </a:xfrm>
        </p:spPr>
        <p:txBody>
          <a:bodyPr/>
          <a:lstStyle>
            <a:lvl1pPr marL="0" indent="0">
              <a:buNone/>
              <a:defRPr sz="1878"/>
            </a:lvl1pPr>
            <a:lvl2pPr marL="606427" indent="0">
              <a:buNone/>
              <a:defRPr sz="1589"/>
            </a:lvl2pPr>
            <a:lvl3pPr marL="1212854" indent="0">
              <a:buNone/>
              <a:defRPr sz="1300"/>
            </a:lvl3pPr>
            <a:lvl4pPr marL="1819280" indent="0">
              <a:buNone/>
              <a:defRPr sz="1156"/>
            </a:lvl4pPr>
            <a:lvl5pPr marL="2425707" indent="0">
              <a:buNone/>
              <a:defRPr sz="1156"/>
            </a:lvl5pPr>
            <a:lvl6pPr marL="3032134" indent="0">
              <a:buNone/>
              <a:defRPr sz="1156"/>
            </a:lvl6pPr>
            <a:lvl7pPr marL="3638561" indent="0">
              <a:buNone/>
              <a:defRPr sz="1156"/>
            </a:lvl7pPr>
            <a:lvl8pPr marL="4244986" indent="0">
              <a:buNone/>
              <a:defRPr sz="1156"/>
            </a:lvl8pPr>
            <a:lvl9pPr marL="4851413" indent="0">
              <a:buNone/>
              <a:defRPr sz="1156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77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4189"/>
            </a:lvl1pPr>
            <a:lvl2pPr marL="606427" indent="0">
              <a:buNone/>
              <a:defRPr sz="3755"/>
            </a:lvl2pPr>
            <a:lvl3pPr marL="1212854" indent="0">
              <a:buNone/>
              <a:defRPr sz="3178"/>
            </a:lvl3pPr>
            <a:lvl4pPr marL="1819280" indent="0">
              <a:buNone/>
              <a:defRPr sz="2600"/>
            </a:lvl4pPr>
            <a:lvl5pPr marL="2425707" indent="0">
              <a:buNone/>
              <a:defRPr sz="2600"/>
            </a:lvl5pPr>
            <a:lvl6pPr marL="3032134" indent="0">
              <a:buNone/>
              <a:defRPr sz="2600"/>
            </a:lvl6pPr>
            <a:lvl7pPr marL="3638561" indent="0">
              <a:buNone/>
              <a:defRPr sz="2600"/>
            </a:lvl7pPr>
            <a:lvl8pPr marL="4244986" indent="0">
              <a:buNone/>
              <a:defRPr sz="2600"/>
            </a:lvl8pPr>
            <a:lvl9pPr marL="4851413" indent="0">
              <a:buNone/>
              <a:defRPr sz="26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878"/>
            </a:lvl1pPr>
            <a:lvl2pPr marL="606427" indent="0">
              <a:buNone/>
              <a:defRPr sz="1589"/>
            </a:lvl2pPr>
            <a:lvl3pPr marL="1212854" indent="0">
              <a:buNone/>
              <a:defRPr sz="1300"/>
            </a:lvl3pPr>
            <a:lvl4pPr marL="1819280" indent="0">
              <a:buNone/>
              <a:defRPr sz="1156"/>
            </a:lvl4pPr>
            <a:lvl5pPr marL="2425707" indent="0">
              <a:buNone/>
              <a:defRPr sz="1156"/>
            </a:lvl5pPr>
            <a:lvl6pPr marL="3032134" indent="0">
              <a:buNone/>
              <a:defRPr sz="1156"/>
            </a:lvl6pPr>
            <a:lvl7pPr marL="3638561" indent="0">
              <a:buNone/>
              <a:defRPr sz="1156"/>
            </a:lvl7pPr>
            <a:lvl8pPr marL="4244986" indent="0">
              <a:buNone/>
              <a:defRPr sz="1156"/>
            </a:lvl8pPr>
            <a:lvl9pPr marL="4851413" indent="0">
              <a:buNone/>
              <a:defRPr sz="1156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75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0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16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83969" tIns="41985" rIns="83969" bIns="419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83969" tIns="41985" rIns="83969" bIns="41985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l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A58C-92E9-4487-AB60-470A896C6FCE}" type="datetimeFigureOut">
              <a:rPr kumimoji="1" lang="ja-JP" altLang="en-US" smtClean="0"/>
              <a:t>2020/8/31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ctr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r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223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12854" rtl="0" eaLnBrk="1" latinLnBrk="0" hangingPunct="1">
        <a:spcBef>
          <a:spcPct val="0"/>
        </a:spcBef>
        <a:buNone/>
        <a:defRPr kumimoji="1" sz="57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4820" indent="-454820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189" kern="1200">
          <a:solidFill>
            <a:schemeClr val="tx1"/>
          </a:solidFill>
          <a:latin typeface="+mn-lt"/>
          <a:ea typeface="+mn-ea"/>
          <a:cs typeface="+mn-cs"/>
        </a:defRPr>
      </a:lvl1pPr>
      <a:lvl2pPr marL="985443" indent="-379016" algn="l" defTabSz="121285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755" kern="1200">
          <a:solidFill>
            <a:schemeClr val="tx1"/>
          </a:solidFill>
          <a:latin typeface="+mn-lt"/>
          <a:ea typeface="+mn-ea"/>
          <a:cs typeface="+mn-cs"/>
        </a:defRPr>
      </a:lvl2pPr>
      <a:lvl3pPr marL="1516067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178" kern="1200">
          <a:solidFill>
            <a:schemeClr val="tx1"/>
          </a:solidFill>
          <a:latin typeface="+mn-lt"/>
          <a:ea typeface="+mn-ea"/>
          <a:cs typeface="+mn-cs"/>
        </a:defRPr>
      </a:lvl3pPr>
      <a:lvl4pPr marL="2122494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28919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35346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1773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8200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4626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1pPr>
      <a:lvl2pPr marL="606427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2pPr>
      <a:lvl3pPr marL="1212854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3pPr>
      <a:lvl4pPr marL="1819280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4pPr>
      <a:lvl5pPr marL="2425707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5pPr>
      <a:lvl6pPr marL="3032134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6pPr>
      <a:lvl7pPr marL="3638561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7pPr>
      <a:lvl8pPr marL="4244986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8pPr>
      <a:lvl9pPr marL="4851413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8968948" y="2012871"/>
            <a:ext cx="2862804" cy="1816179"/>
          </a:xfrm>
          <a:prstGeom prst="rect">
            <a:avLst/>
          </a:prstGeom>
        </p:spPr>
      </p:pic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8464" y="1877686"/>
            <a:ext cx="9642131" cy="3999586"/>
          </a:xfrm>
          <a:solidFill>
            <a:srgbClr val="007635"/>
          </a:solidFill>
          <a:ln w="101600" cmpd="sng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t">
            <a:noAutofit/>
          </a:bodyPr>
          <a:lstStyle/>
          <a:p>
            <a:pPr algn="l">
              <a:lnSpc>
                <a:spcPts val="2000"/>
              </a:lnSpc>
              <a:spcBef>
                <a:spcPts val="0"/>
              </a:spcBef>
            </a:pPr>
            <a:endParaRPr lang="en-US" altLang="ja-JP" sz="4000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>
              <a:lnSpc>
                <a:spcPts val="3500"/>
              </a:lnSpc>
              <a:spcBef>
                <a:spcPts val="0"/>
              </a:spcBef>
            </a:pPr>
            <a:endParaRPr lang="en-US" altLang="ja-JP" sz="4000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81534" y="6063564"/>
            <a:ext cx="7587890" cy="749812"/>
          </a:xfrm>
          <a:solidFill>
            <a:srgbClr val="FF0000"/>
          </a:solidFill>
          <a:ln>
            <a:noFill/>
          </a:ln>
        </p:spPr>
        <p:txBody>
          <a:bodyPr wrap="square" lIns="0" tIns="0" rIns="0" bIns="72000">
            <a:spAutoFit/>
          </a:bodyPr>
          <a:lstStyle/>
          <a:p>
            <a:r>
              <a:rPr lang="ja-JP" altLang="en-US" sz="44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皆様、奮ってご参加ください！</a:t>
            </a:r>
            <a:endParaRPr kumimoji="1" lang="ja-JP" altLang="en-US" sz="44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</p:txBody>
      </p:sp>
      <p:grpSp>
        <p:nvGrpSpPr>
          <p:cNvPr id="8" name="グループ化 7">
            <a:extLst>
              <a:ext uri="{FF2B5EF4-FFF2-40B4-BE49-F238E27FC236}">
                <a16:creationId xmlns:a16="http://schemas.microsoft.com/office/drawing/2014/main" id="{06406C26-15AF-449E-8A76-18E704E7415B}"/>
              </a:ext>
            </a:extLst>
          </p:cNvPr>
          <p:cNvGrpSpPr/>
          <p:nvPr/>
        </p:nvGrpSpPr>
        <p:grpSpPr>
          <a:xfrm>
            <a:off x="92365" y="1124744"/>
            <a:ext cx="9714983" cy="721130"/>
            <a:chOff x="82718" y="1124744"/>
            <a:chExt cx="9714983" cy="721130"/>
          </a:xfrm>
        </p:grpSpPr>
        <p:cxnSp>
          <p:nvCxnSpPr>
            <p:cNvPr id="18" name="直線コネクタ 17"/>
            <p:cNvCxnSpPr>
              <a:cxnSpLocks/>
              <a:endCxn id="16" idx="2"/>
            </p:cNvCxnSpPr>
            <p:nvPr/>
          </p:nvCxnSpPr>
          <p:spPr>
            <a:xfrm flipV="1">
              <a:off x="82718" y="1289646"/>
              <a:ext cx="4710463" cy="556228"/>
            </a:xfrm>
            <a:prstGeom prst="line">
              <a:avLst/>
            </a:prstGeom>
            <a:ln w="5080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禁止 15"/>
            <p:cNvSpPr/>
            <p:nvPr/>
          </p:nvSpPr>
          <p:spPr>
            <a:xfrm>
              <a:off x="4793181" y="1124744"/>
              <a:ext cx="324000" cy="329803"/>
            </a:xfrm>
            <a:prstGeom prst="noSmoking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cxnSp>
          <p:nvCxnSpPr>
            <p:cNvPr id="23" name="直線コネクタ 22"/>
            <p:cNvCxnSpPr>
              <a:cxnSpLocks/>
              <a:endCxn id="16" idx="6"/>
            </p:cNvCxnSpPr>
            <p:nvPr/>
          </p:nvCxnSpPr>
          <p:spPr>
            <a:xfrm flipH="1" flipV="1">
              <a:off x="5117181" y="1289647"/>
              <a:ext cx="4680520" cy="5562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C302B73F-2629-4BCA-AAC9-30CFEEB1C808}"/>
              </a:ext>
            </a:extLst>
          </p:cNvPr>
          <p:cNvSpPr txBox="1"/>
          <p:nvPr/>
        </p:nvSpPr>
        <p:spPr>
          <a:xfrm>
            <a:off x="-80619" y="2037179"/>
            <a:ext cx="9858155" cy="374718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pPr marL="360000" algn="ctr">
              <a:lnSpc>
                <a:spcPts val="4000"/>
              </a:lnSpc>
            </a:pPr>
            <a:r>
              <a:rPr lang="en-US" altLang="ja-JP" sz="44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10</a:t>
            </a:r>
            <a:r>
              <a:rPr lang="ja-JP" altLang="en-US" sz="44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月</a:t>
            </a:r>
            <a:r>
              <a:rPr lang="en-US" altLang="ja-JP" sz="44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4</a:t>
            </a:r>
            <a:r>
              <a:rPr lang="ja-JP" altLang="en-US" sz="44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日</a:t>
            </a:r>
            <a:r>
              <a:rPr lang="en-US" altLang="ja-JP" sz="44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(</a:t>
            </a:r>
            <a:r>
              <a:rPr lang="ja-JP" altLang="en-US" sz="44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日）こんどの日曜日</a:t>
            </a:r>
            <a:endParaRPr lang="en-US" altLang="ja-JP" sz="4400" i="1" u="sng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3000"/>
              </a:lnSpc>
            </a:pPr>
            <a:endParaRPr lang="ja-JP" altLang="en-US" sz="32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開催時間  </a:t>
            </a:r>
            <a:r>
              <a:rPr lang="en-US" altLang="ja-JP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</a:t>
            </a: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時</a:t>
            </a:r>
            <a:r>
              <a:rPr lang="en-US" altLang="ja-JP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 〜 12</a:t>
            </a: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時　（雨天決行）</a:t>
            </a:r>
            <a:endParaRPr lang="en-US" altLang="ja-JP" sz="36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受付開始  </a:t>
            </a:r>
            <a:r>
              <a:rPr lang="en-US" altLang="ja-JP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</a:t>
            </a: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時　（フロント</a:t>
            </a:r>
            <a:r>
              <a:rPr lang="en-US" altLang="ja-JP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)</a:t>
            </a:r>
          </a:p>
          <a:p>
            <a:pPr marL="360000">
              <a:lnSpc>
                <a:spcPts val="4300"/>
              </a:lnSpc>
            </a:pP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開催場所  中庭･エントランス</a:t>
            </a:r>
            <a:endParaRPr lang="en-US" altLang="ja-JP" sz="36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訓練内容  避難・初期消火・安否確認</a:t>
            </a:r>
            <a:endParaRPr lang="en-US" altLang="ja-JP" sz="36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6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その他     起震車体験が有ります</a:t>
            </a:r>
            <a:endParaRPr lang="ja-JP" altLang="en-US" sz="36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C205CA41-56A4-4575-BD19-CB3C7C73AE34}"/>
              </a:ext>
            </a:extLst>
          </p:cNvPr>
          <p:cNvSpPr/>
          <p:nvPr/>
        </p:nvSpPr>
        <p:spPr>
          <a:xfrm>
            <a:off x="650430" y="-49743"/>
            <a:ext cx="8623050" cy="124649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防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災</a:t>
            </a:r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訓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練</a:t>
            </a:r>
            <a:r>
              <a:rPr lang="ja-JP" altLang="en-US" sz="5400" b="1" i="1" u="sng" spc="50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のお知らせ</a:t>
            </a:r>
            <a:endParaRPr lang="ja-JP" altLang="en-US" sz="5400" b="1" u="sng" spc="50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uFill>
                <a:solidFill>
                  <a:schemeClr val="tx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216780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57</Words>
  <Application>Microsoft Office PowerPoint</Application>
  <PresentationFormat>A4 210 x 297 mm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EPSON Pゴシック W6</vt:lpstr>
      <vt:lpstr>Arial</vt:lpstr>
      <vt:lpstr>Calibri</vt:lpstr>
      <vt:lpstr>Office ​​テーマ</vt:lpstr>
      <vt:lpstr>皆様、奮ってご参加ください！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 災 訓 練</dc:title>
  <dc:creator>papa</dc:creator>
  <cp:lastModifiedBy>荻原 康一</cp:lastModifiedBy>
  <cp:revision>95</cp:revision>
  <cp:lastPrinted>2015-09-09T05:57:46Z</cp:lastPrinted>
  <dcterms:created xsi:type="dcterms:W3CDTF">2015-09-06T08:52:46Z</dcterms:created>
  <dcterms:modified xsi:type="dcterms:W3CDTF">2020-08-31T03:16:50Z</dcterms:modified>
</cp:coreProperties>
</file>