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Lst>
  <p:sldSz cx="12192000" cy="6858000"/>
  <p:notesSz cx="6797675" cy="9926638"/>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4"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3BA1D5E-EBD0-470B-99CF-041EA8BBBDEF}" type="doc">
      <dgm:prSet loTypeId="urn:microsoft.com/office/officeart/2005/8/layout/hChevron3" loCatId="process" qsTypeId="urn:microsoft.com/office/officeart/2005/8/quickstyle/simple3" qsCatId="simple" csTypeId="urn:microsoft.com/office/officeart/2005/8/colors/colorful5" csCatId="colorful" phldr="1"/>
      <dgm:spPr/>
    </dgm:pt>
    <dgm:pt modelId="{0C43D447-4691-480A-B092-AD1659E61BF0}">
      <dgm:prSet phldrT="[テキスト]" custT="1"/>
      <dgm:spPr/>
      <dgm:t>
        <a:bodyPr/>
        <a:lstStyle/>
        <a:p>
          <a:r>
            <a:rPr kumimoji="1" lang="ja-JP" altLang="en-US" sz="1400" dirty="0" smtClean="0">
              <a:latin typeface="AR P丸ゴシック体M" panose="020B0600010101010101" pitchFamily="50" charset="-128"/>
              <a:ea typeface="AR P丸ゴシック体M" panose="020B0600010101010101" pitchFamily="50" charset="-128"/>
            </a:rPr>
            <a:t>自助</a:t>
          </a:r>
          <a:endParaRPr kumimoji="1" lang="en-US" altLang="ja-JP" sz="1400" dirty="0" smtClean="0">
            <a:latin typeface="AR P丸ゴシック体M" panose="020B0600010101010101" pitchFamily="50" charset="-128"/>
            <a:ea typeface="AR P丸ゴシック体M" panose="020B0600010101010101" pitchFamily="50" charset="-128"/>
          </a:endParaRPr>
        </a:p>
        <a:p>
          <a:r>
            <a:rPr kumimoji="1" lang="ja-JP" altLang="en-US" sz="1400" dirty="0" smtClean="0">
              <a:latin typeface="AR P丸ゴシック体M" panose="020B0600010101010101" pitchFamily="50" charset="-128"/>
              <a:ea typeface="AR P丸ゴシック体M" panose="020B0600010101010101" pitchFamily="50" charset="-128"/>
            </a:rPr>
            <a:t>自身・家族の身を守る</a:t>
          </a:r>
          <a:endParaRPr kumimoji="1" lang="ja-JP" altLang="en-US" sz="1400" dirty="0">
            <a:latin typeface="AR P丸ゴシック体M" panose="020B0600010101010101" pitchFamily="50" charset="-128"/>
            <a:ea typeface="AR P丸ゴシック体M" panose="020B0600010101010101" pitchFamily="50" charset="-128"/>
          </a:endParaRPr>
        </a:p>
      </dgm:t>
    </dgm:pt>
    <dgm:pt modelId="{AE398469-3F9E-4AF8-8B78-C83D92C7F7EB}" type="parTrans" cxnId="{A60414CF-D6A5-46A2-8669-BC063C939B79}">
      <dgm:prSet/>
      <dgm:spPr/>
      <dgm:t>
        <a:bodyPr/>
        <a:lstStyle/>
        <a:p>
          <a:endParaRPr kumimoji="1" lang="ja-JP" altLang="en-US"/>
        </a:p>
      </dgm:t>
    </dgm:pt>
    <dgm:pt modelId="{7BACB30D-806B-4E3A-93E0-05AEA06C22F0}" type="sibTrans" cxnId="{A60414CF-D6A5-46A2-8669-BC063C939B79}">
      <dgm:prSet/>
      <dgm:spPr/>
      <dgm:t>
        <a:bodyPr/>
        <a:lstStyle/>
        <a:p>
          <a:endParaRPr kumimoji="1" lang="ja-JP" altLang="en-US"/>
        </a:p>
      </dgm:t>
    </dgm:pt>
    <dgm:pt modelId="{47113673-C0D3-4C61-91F0-BF4BBCA114B7}">
      <dgm:prSet phldrT="[テキスト]" custT="1"/>
      <dgm:spPr/>
      <dgm:t>
        <a:bodyPr/>
        <a:lstStyle/>
        <a:p>
          <a:r>
            <a:rPr kumimoji="1" lang="ja-JP" altLang="en-US" sz="1200" dirty="0" smtClean="0">
              <a:latin typeface="AR P丸ゴシック体M" panose="020B0600010101010101" pitchFamily="50" charset="-128"/>
              <a:ea typeface="AR P丸ゴシック体M" panose="020B0600010101010101" pitchFamily="50" charset="-128"/>
            </a:rPr>
            <a:t>共助</a:t>
          </a:r>
          <a:endParaRPr kumimoji="1" lang="en-US" altLang="ja-JP" sz="1200" dirty="0" smtClean="0">
            <a:latin typeface="AR P丸ゴシック体M" panose="020B0600010101010101" pitchFamily="50" charset="-128"/>
            <a:ea typeface="AR P丸ゴシック体M" panose="020B0600010101010101" pitchFamily="50" charset="-128"/>
          </a:endParaRPr>
        </a:p>
        <a:p>
          <a:r>
            <a:rPr kumimoji="1" lang="ja-JP" altLang="en-US" sz="1200" dirty="0" smtClean="0">
              <a:latin typeface="AR P丸ゴシック体M" panose="020B0600010101010101" pitchFamily="50" charset="-128"/>
              <a:ea typeface="AR P丸ゴシック体M" panose="020B0600010101010101" pitchFamily="50" charset="-128"/>
            </a:rPr>
            <a:t>マンション内で助け合う</a:t>
          </a:r>
          <a:endParaRPr kumimoji="1" lang="ja-JP" altLang="en-US" sz="1200" dirty="0">
            <a:latin typeface="AR P丸ゴシック体M" panose="020B0600010101010101" pitchFamily="50" charset="-128"/>
            <a:ea typeface="AR P丸ゴシック体M" panose="020B0600010101010101" pitchFamily="50" charset="-128"/>
          </a:endParaRPr>
        </a:p>
      </dgm:t>
    </dgm:pt>
    <dgm:pt modelId="{E7495BD0-5D86-4CF1-A41A-F66EEAEED344}" type="parTrans" cxnId="{50DF2D0A-2353-4A45-8892-1C4D05800577}">
      <dgm:prSet/>
      <dgm:spPr/>
      <dgm:t>
        <a:bodyPr/>
        <a:lstStyle/>
        <a:p>
          <a:endParaRPr kumimoji="1" lang="ja-JP" altLang="en-US"/>
        </a:p>
      </dgm:t>
    </dgm:pt>
    <dgm:pt modelId="{345DF9FC-F5BF-49EE-B7D5-928D190670F6}" type="sibTrans" cxnId="{50DF2D0A-2353-4A45-8892-1C4D05800577}">
      <dgm:prSet/>
      <dgm:spPr/>
      <dgm:t>
        <a:bodyPr/>
        <a:lstStyle/>
        <a:p>
          <a:endParaRPr kumimoji="1" lang="ja-JP" altLang="en-US"/>
        </a:p>
      </dgm:t>
    </dgm:pt>
    <dgm:pt modelId="{BF55D0E3-575A-49D6-BF63-0A993EAE2FCC}">
      <dgm:prSet phldrT="[テキスト]" custT="1"/>
      <dgm:spPr/>
      <dgm:t>
        <a:bodyPr/>
        <a:lstStyle/>
        <a:p>
          <a:r>
            <a:rPr kumimoji="1" lang="ja-JP" altLang="en-US" sz="1200" dirty="0" smtClean="0">
              <a:latin typeface="AR P丸ゴシック体M" panose="020B0600010101010101" pitchFamily="50" charset="-128"/>
              <a:ea typeface="AR P丸ゴシック体M" panose="020B0600010101010101" pitchFamily="50" charset="-128"/>
            </a:rPr>
            <a:t>公助</a:t>
          </a:r>
          <a:endParaRPr kumimoji="1" lang="en-US" altLang="ja-JP" sz="1200" dirty="0" smtClean="0">
            <a:latin typeface="AR P丸ゴシック体M" panose="020B0600010101010101" pitchFamily="50" charset="-128"/>
            <a:ea typeface="AR P丸ゴシック体M" panose="020B0600010101010101" pitchFamily="50" charset="-128"/>
          </a:endParaRPr>
        </a:p>
        <a:p>
          <a:r>
            <a:rPr kumimoji="1" lang="ja-JP" altLang="en-US" sz="1200" dirty="0" smtClean="0">
              <a:latin typeface="AR P丸ゴシック体M" panose="020B0600010101010101" pitchFamily="50" charset="-128"/>
              <a:ea typeface="AR P丸ゴシック体M" panose="020B0600010101010101" pitchFamily="50" charset="-128"/>
            </a:rPr>
            <a:t>行政などの助け</a:t>
          </a:r>
          <a:endParaRPr kumimoji="1" lang="ja-JP" altLang="en-US" sz="1200" dirty="0">
            <a:latin typeface="AR P丸ゴシック体M" panose="020B0600010101010101" pitchFamily="50" charset="-128"/>
            <a:ea typeface="AR P丸ゴシック体M" panose="020B0600010101010101" pitchFamily="50" charset="-128"/>
          </a:endParaRPr>
        </a:p>
      </dgm:t>
    </dgm:pt>
    <dgm:pt modelId="{08457A14-1458-4B8F-BE5C-9887C6CC6F01}" type="parTrans" cxnId="{94EA453B-2AFB-4718-9C61-4D6EF985645B}">
      <dgm:prSet/>
      <dgm:spPr/>
      <dgm:t>
        <a:bodyPr/>
        <a:lstStyle/>
        <a:p>
          <a:endParaRPr kumimoji="1" lang="ja-JP" altLang="en-US"/>
        </a:p>
      </dgm:t>
    </dgm:pt>
    <dgm:pt modelId="{F4C5997B-CEAD-41D9-9DA0-B1DCDE6A5CCB}" type="sibTrans" cxnId="{94EA453B-2AFB-4718-9C61-4D6EF985645B}">
      <dgm:prSet/>
      <dgm:spPr/>
      <dgm:t>
        <a:bodyPr/>
        <a:lstStyle/>
        <a:p>
          <a:endParaRPr kumimoji="1" lang="ja-JP" altLang="en-US"/>
        </a:p>
      </dgm:t>
    </dgm:pt>
    <dgm:pt modelId="{81D3AAB6-EFD7-4134-B029-9777952330F8}" type="pres">
      <dgm:prSet presAssocID="{D3BA1D5E-EBD0-470B-99CF-041EA8BBBDEF}" presName="Name0" presStyleCnt="0">
        <dgm:presLayoutVars>
          <dgm:dir/>
          <dgm:resizeHandles val="exact"/>
        </dgm:presLayoutVars>
      </dgm:prSet>
      <dgm:spPr/>
    </dgm:pt>
    <dgm:pt modelId="{D3C1E490-7D98-4EE3-9291-F6B8F6FCB959}" type="pres">
      <dgm:prSet presAssocID="{0C43D447-4691-480A-B092-AD1659E61BF0}" presName="parTxOnly" presStyleLbl="node1" presStyleIdx="0" presStyleCnt="3" custScaleY="181492">
        <dgm:presLayoutVars>
          <dgm:bulletEnabled val="1"/>
        </dgm:presLayoutVars>
      </dgm:prSet>
      <dgm:spPr/>
      <dgm:t>
        <a:bodyPr/>
        <a:lstStyle/>
        <a:p>
          <a:endParaRPr kumimoji="1" lang="ja-JP" altLang="en-US"/>
        </a:p>
      </dgm:t>
    </dgm:pt>
    <dgm:pt modelId="{889EEDD8-ECCD-4FCA-9F8A-1F55AF8834B7}" type="pres">
      <dgm:prSet presAssocID="{7BACB30D-806B-4E3A-93E0-05AEA06C22F0}" presName="parSpace" presStyleCnt="0"/>
      <dgm:spPr/>
    </dgm:pt>
    <dgm:pt modelId="{A9075842-1404-4789-B26C-29032AA0FCEC}" type="pres">
      <dgm:prSet presAssocID="{47113673-C0D3-4C61-91F0-BF4BBCA114B7}" presName="parTxOnly" presStyleLbl="node1" presStyleIdx="1" presStyleCnt="3" custScaleY="140784" custLinFactNeighborX="-18628" custLinFactNeighborY="-377">
        <dgm:presLayoutVars>
          <dgm:bulletEnabled val="1"/>
        </dgm:presLayoutVars>
      </dgm:prSet>
      <dgm:spPr/>
      <dgm:t>
        <a:bodyPr/>
        <a:lstStyle/>
        <a:p>
          <a:endParaRPr kumimoji="1" lang="ja-JP" altLang="en-US"/>
        </a:p>
      </dgm:t>
    </dgm:pt>
    <dgm:pt modelId="{421128F8-FBBA-4D51-9670-4942BA755BDA}" type="pres">
      <dgm:prSet presAssocID="{345DF9FC-F5BF-49EE-B7D5-928D190670F6}" presName="parSpace" presStyleCnt="0"/>
      <dgm:spPr/>
    </dgm:pt>
    <dgm:pt modelId="{D46DBA09-1324-4DEB-96F3-A990E070F95E}" type="pres">
      <dgm:prSet presAssocID="{BF55D0E3-575A-49D6-BF63-0A993EAE2FCC}" presName="parTxOnly" presStyleLbl="node1" presStyleIdx="2" presStyleCnt="3">
        <dgm:presLayoutVars>
          <dgm:bulletEnabled val="1"/>
        </dgm:presLayoutVars>
      </dgm:prSet>
      <dgm:spPr/>
      <dgm:t>
        <a:bodyPr/>
        <a:lstStyle/>
        <a:p>
          <a:endParaRPr kumimoji="1" lang="ja-JP" altLang="en-US"/>
        </a:p>
      </dgm:t>
    </dgm:pt>
  </dgm:ptLst>
  <dgm:cxnLst>
    <dgm:cxn modelId="{75CD08F0-7FCF-4AFC-850C-43C94B2D4215}" type="presOf" srcId="{0C43D447-4691-480A-B092-AD1659E61BF0}" destId="{D3C1E490-7D98-4EE3-9291-F6B8F6FCB959}" srcOrd="0" destOrd="0" presId="urn:microsoft.com/office/officeart/2005/8/layout/hChevron3"/>
    <dgm:cxn modelId="{5A14C531-DCD2-467F-B401-8A08DA3F2D5B}" type="presOf" srcId="{BF55D0E3-575A-49D6-BF63-0A993EAE2FCC}" destId="{D46DBA09-1324-4DEB-96F3-A990E070F95E}" srcOrd="0" destOrd="0" presId="urn:microsoft.com/office/officeart/2005/8/layout/hChevron3"/>
    <dgm:cxn modelId="{F8EDE7B6-E0D5-40D9-98AC-DE9AE3806CF4}" type="presOf" srcId="{D3BA1D5E-EBD0-470B-99CF-041EA8BBBDEF}" destId="{81D3AAB6-EFD7-4134-B029-9777952330F8}" srcOrd="0" destOrd="0" presId="urn:microsoft.com/office/officeart/2005/8/layout/hChevron3"/>
    <dgm:cxn modelId="{50DF2D0A-2353-4A45-8892-1C4D05800577}" srcId="{D3BA1D5E-EBD0-470B-99CF-041EA8BBBDEF}" destId="{47113673-C0D3-4C61-91F0-BF4BBCA114B7}" srcOrd="1" destOrd="0" parTransId="{E7495BD0-5D86-4CF1-A41A-F66EEAEED344}" sibTransId="{345DF9FC-F5BF-49EE-B7D5-928D190670F6}"/>
    <dgm:cxn modelId="{72F72766-2909-4805-8512-0DD5461D5D33}" type="presOf" srcId="{47113673-C0D3-4C61-91F0-BF4BBCA114B7}" destId="{A9075842-1404-4789-B26C-29032AA0FCEC}" srcOrd="0" destOrd="0" presId="urn:microsoft.com/office/officeart/2005/8/layout/hChevron3"/>
    <dgm:cxn modelId="{A60414CF-D6A5-46A2-8669-BC063C939B79}" srcId="{D3BA1D5E-EBD0-470B-99CF-041EA8BBBDEF}" destId="{0C43D447-4691-480A-B092-AD1659E61BF0}" srcOrd="0" destOrd="0" parTransId="{AE398469-3F9E-4AF8-8B78-C83D92C7F7EB}" sibTransId="{7BACB30D-806B-4E3A-93E0-05AEA06C22F0}"/>
    <dgm:cxn modelId="{94EA453B-2AFB-4718-9C61-4D6EF985645B}" srcId="{D3BA1D5E-EBD0-470B-99CF-041EA8BBBDEF}" destId="{BF55D0E3-575A-49D6-BF63-0A993EAE2FCC}" srcOrd="2" destOrd="0" parTransId="{08457A14-1458-4B8F-BE5C-9887C6CC6F01}" sibTransId="{F4C5997B-CEAD-41D9-9DA0-B1DCDE6A5CCB}"/>
    <dgm:cxn modelId="{2C62670B-67EC-40B6-B0B8-5F4690C00D2D}" type="presParOf" srcId="{81D3AAB6-EFD7-4134-B029-9777952330F8}" destId="{D3C1E490-7D98-4EE3-9291-F6B8F6FCB959}" srcOrd="0" destOrd="0" presId="urn:microsoft.com/office/officeart/2005/8/layout/hChevron3"/>
    <dgm:cxn modelId="{0D6AF675-DA64-4011-B29D-60DF5D163C90}" type="presParOf" srcId="{81D3AAB6-EFD7-4134-B029-9777952330F8}" destId="{889EEDD8-ECCD-4FCA-9F8A-1F55AF8834B7}" srcOrd="1" destOrd="0" presId="urn:microsoft.com/office/officeart/2005/8/layout/hChevron3"/>
    <dgm:cxn modelId="{7CF2E799-B29B-4B04-88F5-0BF813793D4F}" type="presParOf" srcId="{81D3AAB6-EFD7-4134-B029-9777952330F8}" destId="{A9075842-1404-4789-B26C-29032AA0FCEC}" srcOrd="2" destOrd="0" presId="urn:microsoft.com/office/officeart/2005/8/layout/hChevron3"/>
    <dgm:cxn modelId="{069484A1-F943-420E-ABF9-71D3C26C090A}" type="presParOf" srcId="{81D3AAB6-EFD7-4134-B029-9777952330F8}" destId="{421128F8-FBBA-4D51-9670-4942BA755BDA}" srcOrd="3" destOrd="0" presId="urn:microsoft.com/office/officeart/2005/8/layout/hChevron3"/>
    <dgm:cxn modelId="{FBC777FE-BDC9-4CD4-A7A2-49CDC0526FB9}" type="presParOf" srcId="{81D3AAB6-EFD7-4134-B029-9777952330F8}" destId="{D46DBA09-1324-4DEB-96F3-A990E070F95E}" srcOrd="4" destOrd="0" presId="urn:microsoft.com/office/officeart/2005/8/layout/hChevro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0F51153-B764-4E74-9BCE-CF9F4C16335D}" type="doc">
      <dgm:prSet loTypeId="urn:microsoft.com/office/officeart/2005/8/layout/orgChart1" loCatId="hierarchy" qsTypeId="urn:microsoft.com/office/officeart/2005/8/quickstyle/simple3" qsCatId="simple" csTypeId="urn:microsoft.com/office/officeart/2005/8/colors/colorful3" csCatId="colorful" phldr="1"/>
      <dgm:spPr/>
      <dgm:t>
        <a:bodyPr/>
        <a:lstStyle/>
        <a:p>
          <a:endParaRPr kumimoji="1" lang="ja-JP" altLang="en-US"/>
        </a:p>
      </dgm:t>
    </dgm:pt>
    <dgm:pt modelId="{0F64B4EB-06C1-4504-82FF-43D3DDD37A2F}">
      <dgm:prSet phldrT="[テキスト]" custT="1"/>
      <dgm:spPr/>
      <dgm:t>
        <a:bodyPr/>
        <a:lstStyle/>
        <a:p>
          <a:r>
            <a:rPr kumimoji="1" lang="ja-JP" altLang="en-US" sz="1200" b="1" dirty="0" smtClean="0">
              <a:latin typeface="AR P丸ゴシック体M" panose="020B0600010101010101" pitchFamily="50" charset="-128"/>
              <a:ea typeface="AR P丸ゴシック体M" panose="020B0600010101010101" pitchFamily="50" charset="-128"/>
            </a:rPr>
            <a:t>防災対策本部</a:t>
          </a:r>
          <a:endParaRPr kumimoji="1" lang="ja-JP" altLang="en-US" sz="1200" b="1" dirty="0">
            <a:latin typeface="AR P丸ゴシック体M" panose="020B0600010101010101" pitchFamily="50" charset="-128"/>
            <a:ea typeface="AR P丸ゴシック体M" panose="020B0600010101010101" pitchFamily="50" charset="-128"/>
          </a:endParaRPr>
        </a:p>
      </dgm:t>
    </dgm:pt>
    <dgm:pt modelId="{25CA2931-FB2C-4D90-B14F-BF8CA019BEA0}" type="parTrans" cxnId="{CF7ADA55-616A-420C-A9B9-F5D65D0FFD03}">
      <dgm:prSet/>
      <dgm:spPr/>
      <dgm:t>
        <a:bodyPr/>
        <a:lstStyle/>
        <a:p>
          <a:endParaRPr kumimoji="1" lang="ja-JP" altLang="en-US"/>
        </a:p>
      </dgm:t>
    </dgm:pt>
    <dgm:pt modelId="{BE90B6D4-EE56-4BED-8E0F-FE6BFF3D5DEC}" type="sibTrans" cxnId="{CF7ADA55-616A-420C-A9B9-F5D65D0FFD03}">
      <dgm:prSet/>
      <dgm:spPr/>
      <dgm:t>
        <a:bodyPr/>
        <a:lstStyle/>
        <a:p>
          <a:endParaRPr kumimoji="1" lang="ja-JP" altLang="en-US"/>
        </a:p>
      </dgm:t>
    </dgm:pt>
    <dgm:pt modelId="{17C052F4-416A-4DC7-97AD-72DB481EE0DA}" type="asst">
      <dgm:prSet phldrT="[テキスト]" custT="1"/>
      <dgm:spPr/>
      <dgm:t>
        <a:bodyPr/>
        <a:lstStyle/>
        <a:p>
          <a:r>
            <a:rPr kumimoji="1" lang="ja-JP" altLang="en-US" sz="1200" b="1" dirty="0" smtClean="0">
              <a:latin typeface="AR P丸ゴシック体M" panose="020B0600010101010101" pitchFamily="50" charset="-128"/>
              <a:ea typeface="AR P丸ゴシック体M" panose="020B0600010101010101" pitchFamily="50" charset="-128"/>
            </a:rPr>
            <a:t>管理人</a:t>
          </a:r>
          <a:endParaRPr kumimoji="1" lang="en-US" altLang="ja-JP" sz="1200" b="1" dirty="0" smtClean="0">
            <a:latin typeface="AR P丸ゴシック体M" panose="020B0600010101010101" pitchFamily="50" charset="-128"/>
            <a:ea typeface="AR P丸ゴシック体M" panose="020B0600010101010101" pitchFamily="50" charset="-128"/>
          </a:endParaRPr>
        </a:p>
        <a:p>
          <a:r>
            <a:rPr kumimoji="1" lang="ja-JP" altLang="en-US" sz="1200" b="1" dirty="0" smtClean="0">
              <a:latin typeface="AR P丸ゴシック体M" panose="020B0600010101010101" pitchFamily="50" charset="-128"/>
              <a:ea typeface="AR P丸ゴシック体M" panose="020B0600010101010101" pitchFamily="50" charset="-128"/>
            </a:rPr>
            <a:t>防火管理者</a:t>
          </a:r>
          <a:endParaRPr kumimoji="1" lang="ja-JP" altLang="en-US" sz="1200" b="1" dirty="0">
            <a:latin typeface="AR P丸ゴシック体M" panose="020B0600010101010101" pitchFamily="50" charset="-128"/>
            <a:ea typeface="AR P丸ゴシック体M" panose="020B0600010101010101" pitchFamily="50" charset="-128"/>
          </a:endParaRPr>
        </a:p>
      </dgm:t>
    </dgm:pt>
    <dgm:pt modelId="{51CD804C-15C6-409C-8FB5-AC68B00A54EF}" type="parTrans" cxnId="{923EE20A-AB25-4C64-BF00-3CBA211F25D6}">
      <dgm:prSet/>
      <dgm:spPr/>
      <dgm:t>
        <a:bodyPr/>
        <a:lstStyle/>
        <a:p>
          <a:endParaRPr kumimoji="1" lang="ja-JP" altLang="en-US"/>
        </a:p>
      </dgm:t>
    </dgm:pt>
    <dgm:pt modelId="{BFABA0E5-60F1-4E00-AC63-0A47A99C5001}" type="sibTrans" cxnId="{923EE20A-AB25-4C64-BF00-3CBA211F25D6}">
      <dgm:prSet/>
      <dgm:spPr/>
      <dgm:t>
        <a:bodyPr/>
        <a:lstStyle/>
        <a:p>
          <a:endParaRPr kumimoji="1" lang="ja-JP" altLang="en-US"/>
        </a:p>
      </dgm:t>
    </dgm:pt>
    <dgm:pt modelId="{3929C5B9-DDAA-4FF8-9582-013067F0CD85}">
      <dgm:prSet phldrT="[テキスト]" custT="1"/>
      <dgm:spPr/>
      <dgm:t>
        <a:bodyPr/>
        <a:lstStyle/>
        <a:p>
          <a:r>
            <a:rPr kumimoji="1" lang="ja-JP" altLang="en-US" sz="1200" b="1" dirty="0" smtClean="0">
              <a:latin typeface="AR P丸ゴシック体M" panose="020B0600010101010101" pitchFamily="50" charset="-128"/>
              <a:ea typeface="AR P丸ゴシック体M" panose="020B0600010101010101" pitchFamily="50" charset="-128"/>
            </a:rPr>
            <a:t>情報班</a:t>
          </a:r>
          <a:endParaRPr kumimoji="1" lang="ja-JP" altLang="en-US" sz="1200" b="1" dirty="0">
            <a:latin typeface="AR P丸ゴシック体M" panose="020B0600010101010101" pitchFamily="50" charset="-128"/>
            <a:ea typeface="AR P丸ゴシック体M" panose="020B0600010101010101" pitchFamily="50" charset="-128"/>
          </a:endParaRPr>
        </a:p>
      </dgm:t>
    </dgm:pt>
    <dgm:pt modelId="{36869192-9059-4C14-94F6-58B02D7A557D}" type="parTrans" cxnId="{7DA72F39-DE84-43FD-BF35-A4D0B02AF936}">
      <dgm:prSet/>
      <dgm:spPr/>
      <dgm:t>
        <a:bodyPr/>
        <a:lstStyle/>
        <a:p>
          <a:endParaRPr kumimoji="1" lang="ja-JP" altLang="en-US"/>
        </a:p>
      </dgm:t>
    </dgm:pt>
    <dgm:pt modelId="{8C5A6C69-7D58-4F7C-9F45-ED3AC67E6BEB}" type="sibTrans" cxnId="{7DA72F39-DE84-43FD-BF35-A4D0B02AF936}">
      <dgm:prSet/>
      <dgm:spPr/>
      <dgm:t>
        <a:bodyPr/>
        <a:lstStyle/>
        <a:p>
          <a:endParaRPr kumimoji="1" lang="ja-JP" altLang="en-US"/>
        </a:p>
      </dgm:t>
    </dgm:pt>
    <dgm:pt modelId="{C04A84B5-7BF2-49B7-A88A-89EA344AB52A}">
      <dgm:prSet phldrT="[テキスト]" custT="1"/>
      <dgm:spPr/>
      <dgm:t>
        <a:bodyPr/>
        <a:lstStyle/>
        <a:p>
          <a:r>
            <a:rPr kumimoji="1" lang="ja-JP" altLang="en-US" sz="1200" b="1" dirty="0" smtClean="0">
              <a:latin typeface="AR P丸ゴシック体M" panose="020B0600010101010101" pitchFamily="50" charset="-128"/>
              <a:ea typeface="AR P丸ゴシック体M" panose="020B0600010101010101" pitchFamily="50" charset="-128"/>
            </a:rPr>
            <a:t>救護班</a:t>
          </a:r>
          <a:endParaRPr kumimoji="1" lang="ja-JP" altLang="en-US" sz="1200" b="1" dirty="0">
            <a:latin typeface="AR P丸ゴシック体M" panose="020B0600010101010101" pitchFamily="50" charset="-128"/>
            <a:ea typeface="AR P丸ゴシック体M" panose="020B0600010101010101" pitchFamily="50" charset="-128"/>
          </a:endParaRPr>
        </a:p>
      </dgm:t>
    </dgm:pt>
    <dgm:pt modelId="{35699ECC-DB09-44DE-8695-D6E17F8BCA70}" type="parTrans" cxnId="{1697654D-E0E0-495D-A60E-DC65827B5DFB}">
      <dgm:prSet/>
      <dgm:spPr/>
      <dgm:t>
        <a:bodyPr/>
        <a:lstStyle/>
        <a:p>
          <a:endParaRPr kumimoji="1" lang="ja-JP" altLang="en-US"/>
        </a:p>
      </dgm:t>
    </dgm:pt>
    <dgm:pt modelId="{7C182E5F-2DFB-4828-863C-EC8C8DB35CAD}" type="sibTrans" cxnId="{1697654D-E0E0-495D-A60E-DC65827B5DFB}">
      <dgm:prSet/>
      <dgm:spPr/>
      <dgm:t>
        <a:bodyPr/>
        <a:lstStyle/>
        <a:p>
          <a:endParaRPr kumimoji="1" lang="ja-JP" altLang="en-US"/>
        </a:p>
      </dgm:t>
    </dgm:pt>
    <dgm:pt modelId="{D98CADCA-12B4-44EF-ACD9-C35CDA6BBDA2}">
      <dgm:prSet phldrT="[テキスト]" custT="1"/>
      <dgm:spPr/>
      <dgm:t>
        <a:bodyPr/>
        <a:lstStyle/>
        <a:p>
          <a:r>
            <a:rPr kumimoji="1" lang="ja-JP" altLang="en-US" sz="1200" b="1" dirty="0" smtClean="0">
              <a:latin typeface="AR P丸ゴシック体M" panose="020B0600010101010101" pitchFamily="50" charset="-128"/>
              <a:ea typeface="AR P丸ゴシック体M" panose="020B0600010101010101" pitchFamily="50" charset="-128"/>
            </a:rPr>
            <a:t>物資班</a:t>
          </a:r>
          <a:endParaRPr kumimoji="1" lang="ja-JP" altLang="en-US" sz="1200" b="1" dirty="0">
            <a:latin typeface="AR P丸ゴシック体M" panose="020B0600010101010101" pitchFamily="50" charset="-128"/>
            <a:ea typeface="AR P丸ゴシック体M" panose="020B0600010101010101" pitchFamily="50" charset="-128"/>
          </a:endParaRPr>
        </a:p>
      </dgm:t>
    </dgm:pt>
    <dgm:pt modelId="{4353D468-B9E1-44A8-AB82-CC77E0227E57}" type="parTrans" cxnId="{7C489E03-BC9A-4F09-AB6C-3B90B8CDE511}">
      <dgm:prSet/>
      <dgm:spPr/>
      <dgm:t>
        <a:bodyPr/>
        <a:lstStyle/>
        <a:p>
          <a:endParaRPr kumimoji="1" lang="ja-JP" altLang="en-US"/>
        </a:p>
      </dgm:t>
    </dgm:pt>
    <dgm:pt modelId="{78BE752E-BDFD-429B-B37B-116E5569C1D6}" type="sibTrans" cxnId="{7C489E03-BC9A-4F09-AB6C-3B90B8CDE511}">
      <dgm:prSet/>
      <dgm:spPr/>
      <dgm:t>
        <a:bodyPr/>
        <a:lstStyle/>
        <a:p>
          <a:endParaRPr kumimoji="1" lang="ja-JP" altLang="en-US"/>
        </a:p>
      </dgm:t>
    </dgm:pt>
    <dgm:pt modelId="{ED35470D-3122-438D-BEA4-CED4DACD7BFD}" type="pres">
      <dgm:prSet presAssocID="{A0F51153-B764-4E74-9BCE-CF9F4C16335D}" presName="hierChild1" presStyleCnt="0">
        <dgm:presLayoutVars>
          <dgm:orgChart val="1"/>
          <dgm:chPref val="1"/>
          <dgm:dir/>
          <dgm:animOne val="branch"/>
          <dgm:animLvl val="lvl"/>
          <dgm:resizeHandles/>
        </dgm:presLayoutVars>
      </dgm:prSet>
      <dgm:spPr/>
      <dgm:t>
        <a:bodyPr/>
        <a:lstStyle/>
        <a:p>
          <a:endParaRPr kumimoji="1" lang="ja-JP" altLang="en-US"/>
        </a:p>
      </dgm:t>
    </dgm:pt>
    <dgm:pt modelId="{20FDCB93-BD9D-45BA-A14A-46A3A6DD2DE5}" type="pres">
      <dgm:prSet presAssocID="{0F64B4EB-06C1-4504-82FF-43D3DDD37A2F}" presName="hierRoot1" presStyleCnt="0">
        <dgm:presLayoutVars>
          <dgm:hierBranch val="init"/>
        </dgm:presLayoutVars>
      </dgm:prSet>
      <dgm:spPr/>
    </dgm:pt>
    <dgm:pt modelId="{7FDAEACB-0485-46B9-ADC8-82777DB9BC88}" type="pres">
      <dgm:prSet presAssocID="{0F64B4EB-06C1-4504-82FF-43D3DDD37A2F}" presName="rootComposite1" presStyleCnt="0"/>
      <dgm:spPr/>
    </dgm:pt>
    <dgm:pt modelId="{CF0A90AE-A403-414C-BB5E-CBD147F258F6}" type="pres">
      <dgm:prSet presAssocID="{0F64B4EB-06C1-4504-82FF-43D3DDD37A2F}" presName="rootText1" presStyleLbl="node0" presStyleIdx="0" presStyleCnt="1" custScaleX="146410" custLinFactNeighborX="-420" custLinFactNeighborY="49452">
        <dgm:presLayoutVars>
          <dgm:chPref val="3"/>
        </dgm:presLayoutVars>
      </dgm:prSet>
      <dgm:spPr/>
      <dgm:t>
        <a:bodyPr/>
        <a:lstStyle/>
        <a:p>
          <a:endParaRPr kumimoji="1" lang="ja-JP" altLang="en-US"/>
        </a:p>
      </dgm:t>
    </dgm:pt>
    <dgm:pt modelId="{B97728AD-31E8-4ABE-8C43-86D3B51E8029}" type="pres">
      <dgm:prSet presAssocID="{0F64B4EB-06C1-4504-82FF-43D3DDD37A2F}" presName="rootConnector1" presStyleLbl="node1" presStyleIdx="0" presStyleCnt="0"/>
      <dgm:spPr/>
      <dgm:t>
        <a:bodyPr/>
        <a:lstStyle/>
        <a:p>
          <a:endParaRPr kumimoji="1" lang="ja-JP" altLang="en-US"/>
        </a:p>
      </dgm:t>
    </dgm:pt>
    <dgm:pt modelId="{253E7D08-0874-4900-B546-9B001C46F6FD}" type="pres">
      <dgm:prSet presAssocID="{0F64B4EB-06C1-4504-82FF-43D3DDD37A2F}" presName="hierChild2" presStyleCnt="0"/>
      <dgm:spPr/>
    </dgm:pt>
    <dgm:pt modelId="{21E82906-1495-49BF-AFAB-C28C7295AC14}" type="pres">
      <dgm:prSet presAssocID="{36869192-9059-4C14-94F6-58B02D7A557D}" presName="Name37" presStyleLbl="parChTrans1D2" presStyleIdx="0" presStyleCnt="4"/>
      <dgm:spPr/>
      <dgm:t>
        <a:bodyPr/>
        <a:lstStyle/>
        <a:p>
          <a:endParaRPr kumimoji="1" lang="ja-JP" altLang="en-US"/>
        </a:p>
      </dgm:t>
    </dgm:pt>
    <dgm:pt modelId="{E3369F21-B98D-431B-8915-ABD3A2E4316B}" type="pres">
      <dgm:prSet presAssocID="{3929C5B9-DDAA-4FF8-9582-013067F0CD85}" presName="hierRoot2" presStyleCnt="0">
        <dgm:presLayoutVars>
          <dgm:hierBranch val="init"/>
        </dgm:presLayoutVars>
      </dgm:prSet>
      <dgm:spPr/>
    </dgm:pt>
    <dgm:pt modelId="{C89E57D5-7CE2-4BDA-8E39-F2CCEAB7DB86}" type="pres">
      <dgm:prSet presAssocID="{3929C5B9-DDAA-4FF8-9582-013067F0CD85}" presName="rootComposite" presStyleCnt="0"/>
      <dgm:spPr/>
    </dgm:pt>
    <dgm:pt modelId="{D1F38730-7B6B-429A-9F79-EEB3D1A02BAA}" type="pres">
      <dgm:prSet presAssocID="{3929C5B9-DDAA-4FF8-9582-013067F0CD85}" presName="rootText" presStyleLbl="node2" presStyleIdx="0" presStyleCnt="3" custScaleX="146410">
        <dgm:presLayoutVars>
          <dgm:chPref val="3"/>
        </dgm:presLayoutVars>
      </dgm:prSet>
      <dgm:spPr/>
      <dgm:t>
        <a:bodyPr/>
        <a:lstStyle/>
        <a:p>
          <a:endParaRPr kumimoji="1" lang="ja-JP" altLang="en-US"/>
        </a:p>
      </dgm:t>
    </dgm:pt>
    <dgm:pt modelId="{655608D8-63D4-4F68-A832-965C751E2AF2}" type="pres">
      <dgm:prSet presAssocID="{3929C5B9-DDAA-4FF8-9582-013067F0CD85}" presName="rootConnector" presStyleLbl="node2" presStyleIdx="0" presStyleCnt="3"/>
      <dgm:spPr/>
      <dgm:t>
        <a:bodyPr/>
        <a:lstStyle/>
        <a:p>
          <a:endParaRPr kumimoji="1" lang="ja-JP" altLang="en-US"/>
        </a:p>
      </dgm:t>
    </dgm:pt>
    <dgm:pt modelId="{B5199D7D-AE31-43DE-99C6-2BAFF3A7A007}" type="pres">
      <dgm:prSet presAssocID="{3929C5B9-DDAA-4FF8-9582-013067F0CD85}" presName="hierChild4" presStyleCnt="0"/>
      <dgm:spPr/>
    </dgm:pt>
    <dgm:pt modelId="{48D66434-8F27-4324-8014-8EF358880587}" type="pres">
      <dgm:prSet presAssocID="{3929C5B9-DDAA-4FF8-9582-013067F0CD85}" presName="hierChild5" presStyleCnt="0"/>
      <dgm:spPr/>
    </dgm:pt>
    <dgm:pt modelId="{55A971C9-15DA-471A-9EA9-4F960EC7D0FD}" type="pres">
      <dgm:prSet presAssocID="{35699ECC-DB09-44DE-8695-D6E17F8BCA70}" presName="Name37" presStyleLbl="parChTrans1D2" presStyleIdx="1" presStyleCnt="4"/>
      <dgm:spPr/>
      <dgm:t>
        <a:bodyPr/>
        <a:lstStyle/>
        <a:p>
          <a:endParaRPr kumimoji="1" lang="ja-JP" altLang="en-US"/>
        </a:p>
      </dgm:t>
    </dgm:pt>
    <dgm:pt modelId="{300E0BC5-8740-4F4E-B632-4290716BD9A3}" type="pres">
      <dgm:prSet presAssocID="{C04A84B5-7BF2-49B7-A88A-89EA344AB52A}" presName="hierRoot2" presStyleCnt="0">
        <dgm:presLayoutVars>
          <dgm:hierBranch val="init"/>
        </dgm:presLayoutVars>
      </dgm:prSet>
      <dgm:spPr/>
    </dgm:pt>
    <dgm:pt modelId="{E98B7BAC-591A-4B5A-8ADC-51E3C5D57BB1}" type="pres">
      <dgm:prSet presAssocID="{C04A84B5-7BF2-49B7-A88A-89EA344AB52A}" presName="rootComposite" presStyleCnt="0"/>
      <dgm:spPr/>
    </dgm:pt>
    <dgm:pt modelId="{26EFD4F2-A395-4BD4-BFB0-52205218EAAA}" type="pres">
      <dgm:prSet presAssocID="{C04A84B5-7BF2-49B7-A88A-89EA344AB52A}" presName="rootText" presStyleLbl="node2" presStyleIdx="1" presStyleCnt="3" custScaleX="146410">
        <dgm:presLayoutVars>
          <dgm:chPref val="3"/>
        </dgm:presLayoutVars>
      </dgm:prSet>
      <dgm:spPr/>
      <dgm:t>
        <a:bodyPr/>
        <a:lstStyle/>
        <a:p>
          <a:endParaRPr kumimoji="1" lang="ja-JP" altLang="en-US"/>
        </a:p>
      </dgm:t>
    </dgm:pt>
    <dgm:pt modelId="{C51EF698-A460-408F-B9FF-976F72B902B9}" type="pres">
      <dgm:prSet presAssocID="{C04A84B5-7BF2-49B7-A88A-89EA344AB52A}" presName="rootConnector" presStyleLbl="node2" presStyleIdx="1" presStyleCnt="3"/>
      <dgm:spPr/>
      <dgm:t>
        <a:bodyPr/>
        <a:lstStyle/>
        <a:p>
          <a:endParaRPr kumimoji="1" lang="ja-JP" altLang="en-US"/>
        </a:p>
      </dgm:t>
    </dgm:pt>
    <dgm:pt modelId="{57E57AED-FA79-4A01-A093-A8032C018A27}" type="pres">
      <dgm:prSet presAssocID="{C04A84B5-7BF2-49B7-A88A-89EA344AB52A}" presName="hierChild4" presStyleCnt="0"/>
      <dgm:spPr/>
    </dgm:pt>
    <dgm:pt modelId="{2F64A308-95F2-4C49-BF5D-67DDEC2F3176}" type="pres">
      <dgm:prSet presAssocID="{C04A84B5-7BF2-49B7-A88A-89EA344AB52A}" presName="hierChild5" presStyleCnt="0"/>
      <dgm:spPr/>
    </dgm:pt>
    <dgm:pt modelId="{60EA2EC9-F8A7-403D-B2E3-33B6E93179A2}" type="pres">
      <dgm:prSet presAssocID="{4353D468-B9E1-44A8-AB82-CC77E0227E57}" presName="Name37" presStyleLbl="parChTrans1D2" presStyleIdx="2" presStyleCnt="4"/>
      <dgm:spPr/>
      <dgm:t>
        <a:bodyPr/>
        <a:lstStyle/>
        <a:p>
          <a:endParaRPr kumimoji="1" lang="ja-JP" altLang="en-US"/>
        </a:p>
      </dgm:t>
    </dgm:pt>
    <dgm:pt modelId="{011BEB7A-A714-4574-9D6F-07239ED4F359}" type="pres">
      <dgm:prSet presAssocID="{D98CADCA-12B4-44EF-ACD9-C35CDA6BBDA2}" presName="hierRoot2" presStyleCnt="0">
        <dgm:presLayoutVars>
          <dgm:hierBranch val="init"/>
        </dgm:presLayoutVars>
      </dgm:prSet>
      <dgm:spPr/>
    </dgm:pt>
    <dgm:pt modelId="{12DF1346-017C-45C2-B53F-2EB0E931ABAB}" type="pres">
      <dgm:prSet presAssocID="{D98CADCA-12B4-44EF-ACD9-C35CDA6BBDA2}" presName="rootComposite" presStyleCnt="0"/>
      <dgm:spPr/>
    </dgm:pt>
    <dgm:pt modelId="{71EA9941-A00A-419F-9984-BE5E4F8CFDD1}" type="pres">
      <dgm:prSet presAssocID="{D98CADCA-12B4-44EF-ACD9-C35CDA6BBDA2}" presName="rootText" presStyleLbl="node2" presStyleIdx="2" presStyleCnt="3" custScaleX="146410">
        <dgm:presLayoutVars>
          <dgm:chPref val="3"/>
        </dgm:presLayoutVars>
      </dgm:prSet>
      <dgm:spPr/>
      <dgm:t>
        <a:bodyPr/>
        <a:lstStyle/>
        <a:p>
          <a:endParaRPr kumimoji="1" lang="ja-JP" altLang="en-US"/>
        </a:p>
      </dgm:t>
    </dgm:pt>
    <dgm:pt modelId="{EE4AADA5-CF8E-4A4E-AA18-CF98FBF4DD3E}" type="pres">
      <dgm:prSet presAssocID="{D98CADCA-12B4-44EF-ACD9-C35CDA6BBDA2}" presName="rootConnector" presStyleLbl="node2" presStyleIdx="2" presStyleCnt="3"/>
      <dgm:spPr/>
      <dgm:t>
        <a:bodyPr/>
        <a:lstStyle/>
        <a:p>
          <a:endParaRPr kumimoji="1" lang="ja-JP" altLang="en-US"/>
        </a:p>
      </dgm:t>
    </dgm:pt>
    <dgm:pt modelId="{70BC72C4-CC8A-423F-A10E-A24B3567C4F5}" type="pres">
      <dgm:prSet presAssocID="{D98CADCA-12B4-44EF-ACD9-C35CDA6BBDA2}" presName="hierChild4" presStyleCnt="0"/>
      <dgm:spPr/>
    </dgm:pt>
    <dgm:pt modelId="{E7F92DBA-1EB8-483C-9CAA-C4E97E945D96}" type="pres">
      <dgm:prSet presAssocID="{D98CADCA-12B4-44EF-ACD9-C35CDA6BBDA2}" presName="hierChild5" presStyleCnt="0"/>
      <dgm:spPr/>
    </dgm:pt>
    <dgm:pt modelId="{6C872A2D-DAB3-4B11-8354-30FE0F271E93}" type="pres">
      <dgm:prSet presAssocID="{0F64B4EB-06C1-4504-82FF-43D3DDD37A2F}" presName="hierChild3" presStyleCnt="0"/>
      <dgm:spPr/>
    </dgm:pt>
    <dgm:pt modelId="{676344AA-C283-4C03-B839-E666DF9A172D}" type="pres">
      <dgm:prSet presAssocID="{51CD804C-15C6-409C-8FB5-AC68B00A54EF}" presName="Name111" presStyleLbl="parChTrans1D2" presStyleIdx="3" presStyleCnt="4"/>
      <dgm:spPr/>
      <dgm:t>
        <a:bodyPr/>
        <a:lstStyle/>
        <a:p>
          <a:endParaRPr kumimoji="1" lang="ja-JP" altLang="en-US"/>
        </a:p>
      </dgm:t>
    </dgm:pt>
    <dgm:pt modelId="{E4F73AD4-5C00-4875-ACAF-D3A16C80D17C}" type="pres">
      <dgm:prSet presAssocID="{17C052F4-416A-4DC7-97AD-72DB481EE0DA}" presName="hierRoot3" presStyleCnt="0">
        <dgm:presLayoutVars>
          <dgm:hierBranch val="init"/>
        </dgm:presLayoutVars>
      </dgm:prSet>
      <dgm:spPr/>
    </dgm:pt>
    <dgm:pt modelId="{DEEF54B5-10C6-432C-B85F-55F494FEF09C}" type="pres">
      <dgm:prSet presAssocID="{17C052F4-416A-4DC7-97AD-72DB481EE0DA}" presName="rootComposite3" presStyleCnt="0"/>
      <dgm:spPr/>
    </dgm:pt>
    <dgm:pt modelId="{930D3D11-94DE-453B-B163-FB3BEA4D636F}" type="pres">
      <dgm:prSet presAssocID="{17C052F4-416A-4DC7-97AD-72DB481EE0DA}" presName="rootText3" presStyleLbl="asst1" presStyleIdx="0" presStyleCnt="1" custScaleX="146410" custLinFactX="100000" custLinFactNeighborX="168414" custLinFactNeighborY="-11855">
        <dgm:presLayoutVars>
          <dgm:chPref val="3"/>
        </dgm:presLayoutVars>
      </dgm:prSet>
      <dgm:spPr/>
      <dgm:t>
        <a:bodyPr/>
        <a:lstStyle/>
        <a:p>
          <a:endParaRPr kumimoji="1" lang="ja-JP" altLang="en-US"/>
        </a:p>
      </dgm:t>
    </dgm:pt>
    <dgm:pt modelId="{B0B88EAC-D40C-4F6F-A635-3D47F6B54CD7}" type="pres">
      <dgm:prSet presAssocID="{17C052F4-416A-4DC7-97AD-72DB481EE0DA}" presName="rootConnector3" presStyleLbl="asst1" presStyleIdx="0" presStyleCnt="1"/>
      <dgm:spPr/>
      <dgm:t>
        <a:bodyPr/>
        <a:lstStyle/>
        <a:p>
          <a:endParaRPr kumimoji="1" lang="ja-JP" altLang="en-US"/>
        </a:p>
      </dgm:t>
    </dgm:pt>
    <dgm:pt modelId="{CDF1B0B8-A35D-4471-A37B-A8E970BCA689}" type="pres">
      <dgm:prSet presAssocID="{17C052F4-416A-4DC7-97AD-72DB481EE0DA}" presName="hierChild6" presStyleCnt="0"/>
      <dgm:spPr/>
    </dgm:pt>
    <dgm:pt modelId="{FE703379-E080-476B-B948-1907F9BD066E}" type="pres">
      <dgm:prSet presAssocID="{17C052F4-416A-4DC7-97AD-72DB481EE0DA}" presName="hierChild7" presStyleCnt="0"/>
      <dgm:spPr/>
    </dgm:pt>
  </dgm:ptLst>
  <dgm:cxnLst>
    <dgm:cxn modelId="{04E0C470-3041-46A0-96D8-64BA84B267A6}" type="presOf" srcId="{C04A84B5-7BF2-49B7-A88A-89EA344AB52A}" destId="{C51EF698-A460-408F-B9FF-976F72B902B9}" srcOrd="1" destOrd="0" presId="urn:microsoft.com/office/officeart/2005/8/layout/orgChart1"/>
    <dgm:cxn modelId="{7C489E03-BC9A-4F09-AB6C-3B90B8CDE511}" srcId="{0F64B4EB-06C1-4504-82FF-43D3DDD37A2F}" destId="{D98CADCA-12B4-44EF-ACD9-C35CDA6BBDA2}" srcOrd="3" destOrd="0" parTransId="{4353D468-B9E1-44A8-AB82-CC77E0227E57}" sibTransId="{78BE752E-BDFD-429B-B37B-116E5569C1D6}"/>
    <dgm:cxn modelId="{8B813E6F-5E6A-498F-A9D3-8009052ED4A4}" type="presOf" srcId="{35699ECC-DB09-44DE-8695-D6E17F8BCA70}" destId="{55A971C9-15DA-471A-9EA9-4F960EC7D0FD}" srcOrd="0" destOrd="0" presId="urn:microsoft.com/office/officeart/2005/8/layout/orgChart1"/>
    <dgm:cxn modelId="{EF0E7565-CCC0-41AA-BD93-FCB375C10286}" type="presOf" srcId="{0F64B4EB-06C1-4504-82FF-43D3DDD37A2F}" destId="{B97728AD-31E8-4ABE-8C43-86D3B51E8029}" srcOrd="1" destOrd="0" presId="urn:microsoft.com/office/officeart/2005/8/layout/orgChart1"/>
    <dgm:cxn modelId="{C768B4DF-482C-401C-868F-C194CEB950B0}" type="presOf" srcId="{17C052F4-416A-4DC7-97AD-72DB481EE0DA}" destId="{B0B88EAC-D40C-4F6F-A635-3D47F6B54CD7}" srcOrd="1" destOrd="0" presId="urn:microsoft.com/office/officeart/2005/8/layout/orgChart1"/>
    <dgm:cxn modelId="{220033FA-F288-4E48-932C-7EE5C8A9FBFD}" type="presOf" srcId="{3929C5B9-DDAA-4FF8-9582-013067F0CD85}" destId="{D1F38730-7B6B-429A-9F79-EEB3D1A02BAA}" srcOrd="0" destOrd="0" presId="urn:microsoft.com/office/officeart/2005/8/layout/orgChart1"/>
    <dgm:cxn modelId="{D801C377-2FFC-4B28-AFFF-9D943D268247}" type="presOf" srcId="{C04A84B5-7BF2-49B7-A88A-89EA344AB52A}" destId="{26EFD4F2-A395-4BD4-BFB0-52205218EAAA}" srcOrd="0" destOrd="0" presId="urn:microsoft.com/office/officeart/2005/8/layout/orgChart1"/>
    <dgm:cxn modelId="{12F19F54-7AB7-43FA-A542-FBEFAEC2B01E}" type="presOf" srcId="{A0F51153-B764-4E74-9BCE-CF9F4C16335D}" destId="{ED35470D-3122-438D-BEA4-CED4DACD7BFD}" srcOrd="0" destOrd="0" presId="urn:microsoft.com/office/officeart/2005/8/layout/orgChart1"/>
    <dgm:cxn modelId="{21AB958F-BA83-48A0-8F47-A6595D872A28}" type="presOf" srcId="{0F64B4EB-06C1-4504-82FF-43D3DDD37A2F}" destId="{CF0A90AE-A403-414C-BB5E-CBD147F258F6}" srcOrd="0" destOrd="0" presId="urn:microsoft.com/office/officeart/2005/8/layout/orgChart1"/>
    <dgm:cxn modelId="{7DA72F39-DE84-43FD-BF35-A4D0B02AF936}" srcId="{0F64B4EB-06C1-4504-82FF-43D3DDD37A2F}" destId="{3929C5B9-DDAA-4FF8-9582-013067F0CD85}" srcOrd="1" destOrd="0" parTransId="{36869192-9059-4C14-94F6-58B02D7A557D}" sibTransId="{8C5A6C69-7D58-4F7C-9F45-ED3AC67E6BEB}"/>
    <dgm:cxn modelId="{CF7ADA55-616A-420C-A9B9-F5D65D0FFD03}" srcId="{A0F51153-B764-4E74-9BCE-CF9F4C16335D}" destId="{0F64B4EB-06C1-4504-82FF-43D3DDD37A2F}" srcOrd="0" destOrd="0" parTransId="{25CA2931-FB2C-4D90-B14F-BF8CA019BEA0}" sibTransId="{BE90B6D4-EE56-4BED-8E0F-FE6BFF3D5DEC}"/>
    <dgm:cxn modelId="{486CF19A-A1AF-43A2-B3C3-D46EE3795AC2}" type="presOf" srcId="{D98CADCA-12B4-44EF-ACD9-C35CDA6BBDA2}" destId="{71EA9941-A00A-419F-9984-BE5E4F8CFDD1}" srcOrd="0" destOrd="0" presId="urn:microsoft.com/office/officeart/2005/8/layout/orgChart1"/>
    <dgm:cxn modelId="{475FF9C0-865B-4EA5-B800-ECF92E2EF7A4}" type="presOf" srcId="{D98CADCA-12B4-44EF-ACD9-C35CDA6BBDA2}" destId="{EE4AADA5-CF8E-4A4E-AA18-CF98FBF4DD3E}" srcOrd="1" destOrd="0" presId="urn:microsoft.com/office/officeart/2005/8/layout/orgChart1"/>
    <dgm:cxn modelId="{ED74BCE4-6DFD-4940-82A1-3E8FE8AA28FC}" type="presOf" srcId="{36869192-9059-4C14-94F6-58B02D7A557D}" destId="{21E82906-1495-49BF-AFAB-C28C7295AC14}" srcOrd="0" destOrd="0" presId="urn:microsoft.com/office/officeart/2005/8/layout/orgChart1"/>
    <dgm:cxn modelId="{1697654D-E0E0-495D-A60E-DC65827B5DFB}" srcId="{0F64B4EB-06C1-4504-82FF-43D3DDD37A2F}" destId="{C04A84B5-7BF2-49B7-A88A-89EA344AB52A}" srcOrd="2" destOrd="0" parTransId="{35699ECC-DB09-44DE-8695-D6E17F8BCA70}" sibTransId="{7C182E5F-2DFB-4828-863C-EC8C8DB35CAD}"/>
    <dgm:cxn modelId="{30EF8463-A8A2-48B7-B489-B4526C8F334B}" type="presOf" srcId="{4353D468-B9E1-44A8-AB82-CC77E0227E57}" destId="{60EA2EC9-F8A7-403D-B2E3-33B6E93179A2}" srcOrd="0" destOrd="0" presId="urn:microsoft.com/office/officeart/2005/8/layout/orgChart1"/>
    <dgm:cxn modelId="{216A300D-277B-46B5-8822-F3C6B315F3EC}" type="presOf" srcId="{51CD804C-15C6-409C-8FB5-AC68B00A54EF}" destId="{676344AA-C283-4C03-B839-E666DF9A172D}" srcOrd="0" destOrd="0" presId="urn:microsoft.com/office/officeart/2005/8/layout/orgChart1"/>
    <dgm:cxn modelId="{A67E862B-2547-4FE4-AEF5-4F11E827B0F5}" type="presOf" srcId="{3929C5B9-DDAA-4FF8-9582-013067F0CD85}" destId="{655608D8-63D4-4F68-A832-965C751E2AF2}" srcOrd="1" destOrd="0" presId="urn:microsoft.com/office/officeart/2005/8/layout/orgChart1"/>
    <dgm:cxn modelId="{E0CF8994-DD9D-48F3-85ED-236685D6CFE7}" type="presOf" srcId="{17C052F4-416A-4DC7-97AD-72DB481EE0DA}" destId="{930D3D11-94DE-453B-B163-FB3BEA4D636F}" srcOrd="0" destOrd="0" presId="urn:microsoft.com/office/officeart/2005/8/layout/orgChart1"/>
    <dgm:cxn modelId="{923EE20A-AB25-4C64-BF00-3CBA211F25D6}" srcId="{0F64B4EB-06C1-4504-82FF-43D3DDD37A2F}" destId="{17C052F4-416A-4DC7-97AD-72DB481EE0DA}" srcOrd="0" destOrd="0" parTransId="{51CD804C-15C6-409C-8FB5-AC68B00A54EF}" sibTransId="{BFABA0E5-60F1-4E00-AC63-0A47A99C5001}"/>
    <dgm:cxn modelId="{48D676F4-BBB4-4287-8D2F-888A02FC94F3}" type="presParOf" srcId="{ED35470D-3122-438D-BEA4-CED4DACD7BFD}" destId="{20FDCB93-BD9D-45BA-A14A-46A3A6DD2DE5}" srcOrd="0" destOrd="0" presId="urn:microsoft.com/office/officeart/2005/8/layout/orgChart1"/>
    <dgm:cxn modelId="{2FC59C28-85BB-41F0-8031-75BC3D44C7AC}" type="presParOf" srcId="{20FDCB93-BD9D-45BA-A14A-46A3A6DD2DE5}" destId="{7FDAEACB-0485-46B9-ADC8-82777DB9BC88}" srcOrd="0" destOrd="0" presId="urn:microsoft.com/office/officeart/2005/8/layout/orgChart1"/>
    <dgm:cxn modelId="{6A800B60-0BF8-4FE8-995A-DA5B547F36A0}" type="presParOf" srcId="{7FDAEACB-0485-46B9-ADC8-82777DB9BC88}" destId="{CF0A90AE-A403-414C-BB5E-CBD147F258F6}" srcOrd="0" destOrd="0" presId="urn:microsoft.com/office/officeart/2005/8/layout/orgChart1"/>
    <dgm:cxn modelId="{5BFCB4FA-E1D8-441A-94F4-C15DE1BA2E00}" type="presParOf" srcId="{7FDAEACB-0485-46B9-ADC8-82777DB9BC88}" destId="{B97728AD-31E8-4ABE-8C43-86D3B51E8029}" srcOrd="1" destOrd="0" presId="urn:microsoft.com/office/officeart/2005/8/layout/orgChart1"/>
    <dgm:cxn modelId="{FA9F4E38-B26D-453F-828F-7201B6818969}" type="presParOf" srcId="{20FDCB93-BD9D-45BA-A14A-46A3A6DD2DE5}" destId="{253E7D08-0874-4900-B546-9B001C46F6FD}" srcOrd="1" destOrd="0" presId="urn:microsoft.com/office/officeart/2005/8/layout/orgChart1"/>
    <dgm:cxn modelId="{DBB8D2D8-A227-4365-A6D5-DD15B0704AB0}" type="presParOf" srcId="{253E7D08-0874-4900-B546-9B001C46F6FD}" destId="{21E82906-1495-49BF-AFAB-C28C7295AC14}" srcOrd="0" destOrd="0" presId="urn:microsoft.com/office/officeart/2005/8/layout/orgChart1"/>
    <dgm:cxn modelId="{93ACBCD2-9B63-4B95-9F65-AE60D7B63A48}" type="presParOf" srcId="{253E7D08-0874-4900-B546-9B001C46F6FD}" destId="{E3369F21-B98D-431B-8915-ABD3A2E4316B}" srcOrd="1" destOrd="0" presId="urn:microsoft.com/office/officeart/2005/8/layout/orgChart1"/>
    <dgm:cxn modelId="{BFCA8167-55D2-4151-9325-2B4133EAE204}" type="presParOf" srcId="{E3369F21-B98D-431B-8915-ABD3A2E4316B}" destId="{C89E57D5-7CE2-4BDA-8E39-F2CCEAB7DB86}" srcOrd="0" destOrd="0" presId="urn:microsoft.com/office/officeart/2005/8/layout/orgChart1"/>
    <dgm:cxn modelId="{1BA33EDB-8DC1-4C79-AB78-FF6651DBA2E8}" type="presParOf" srcId="{C89E57D5-7CE2-4BDA-8E39-F2CCEAB7DB86}" destId="{D1F38730-7B6B-429A-9F79-EEB3D1A02BAA}" srcOrd="0" destOrd="0" presId="urn:microsoft.com/office/officeart/2005/8/layout/orgChart1"/>
    <dgm:cxn modelId="{002F443D-08E9-4D95-B47C-BD3594FE4CF0}" type="presParOf" srcId="{C89E57D5-7CE2-4BDA-8E39-F2CCEAB7DB86}" destId="{655608D8-63D4-4F68-A832-965C751E2AF2}" srcOrd="1" destOrd="0" presId="urn:microsoft.com/office/officeart/2005/8/layout/orgChart1"/>
    <dgm:cxn modelId="{789A77AB-8FC9-4BB2-96E1-9CAD5A645897}" type="presParOf" srcId="{E3369F21-B98D-431B-8915-ABD3A2E4316B}" destId="{B5199D7D-AE31-43DE-99C6-2BAFF3A7A007}" srcOrd="1" destOrd="0" presId="urn:microsoft.com/office/officeart/2005/8/layout/orgChart1"/>
    <dgm:cxn modelId="{ED09AD03-CFCC-4C50-A696-BA2150F35963}" type="presParOf" srcId="{E3369F21-B98D-431B-8915-ABD3A2E4316B}" destId="{48D66434-8F27-4324-8014-8EF358880587}" srcOrd="2" destOrd="0" presId="urn:microsoft.com/office/officeart/2005/8/layout/orgChart1"/>
    <dgm:cxn modelId="{8F7D87CE-F7AD-461C-ABA4-383D216385AF}" type="presParOf" srcId="{253E7D08-0874-4900-B546-9B001C46F6FD}" destId="{55A971C9-15DA-471A-9EA9-4F960EC7D0FD}" srcOrd="2" destOrd="0" presId="urn:microsoft.com/office/officeart/2005/8/layout/orgChart1"/>
    <dgm:cxn modelId="{A38229DC-2DF3-47C9-8021-F0C2F0435252}" type="presParOf" srcId="{253E7D08-0874-4900-B546-9B001C46F6FD}" destId="{300E0BC5-8740-4F4E-B632-4290716BD9A3}" srcOrd="3" destOrd="0" presId="urn:microsoft.com/office/officeart/2005/8/layout/orgChart1"/>
    <dgm:cxn modelId="{67289BAB-87C7-4760-ADAF-5307E30A0340}" type="presParOf" srcId="{300E0BC5-8740-4F4E-B632-4290716BD9A3}" destId="{E98B7BAC-591A-4B5A-8ADC-51E3C5D57BB1}" srcOrd="0" destOrd="0" presId="urn:microsoft.com/office/officeart/2005/8/layout/orgChart1"/>
    <dgm:cxn modelId="{33526A0C-0643-473A-B80D-4EAC1DAF87EA}" type="presParOf" srcId="{E98B7BAC-591A-4B5A-8ADC-51E3C5D57BB1}" destId="{26EFD4F2-A395-4BD4-BFB0-52205218EAAA}" srcOrd="0" destOrd="0" presId="urn:microsoft.com/office/officeart/2005/8/layout/orgChart1"/>
    <dgm:cxn modelId="{3189CB65-BD91-421A-8321-ADC8C93FCF8C}" type="presParOf" srcId="{E98B7BAC-591A-4B5A-8ADC-51E3C5D57BB1}" destId="{C51EF698-A460-408F-B9FF-976F72B902B9}" srcOrd="1" destOrd="0" presId="urn:microsoft.com/office/officeart/2005/8/layout/orgChart1"/>
    <dgm:cxn modelId="{E0E66287-E271-41DE-A5CF-2B6638C1FBEC}" type="presParOf" srcId="{300E0BC5-8740-4F4E-B632-4290716BD9A3}" destId="{57E57AED-FA79-4A01-A093-A8032C018A27}" srcOrd="1" destOrd="0" presId="urn:microsoft.com/office/officeart/2005/8/layout/orgChart1"/>
    <dgm:cxn modelId="{D9465749-501C-45CB-8BBF-6EB02FBE8269}" type="presParOf" srcId="{300E0BC5-8740-4F4E-B632-4290716BD9A3}" destId="{2F64A308-95F2-4C49-BF5D-67DDEC2F3176}" srcOrd="2" destOrd="0" presId="urn:microsoft.com/office/officeart/2005/8/layout/orgChart1"/>
    <dgm:cxn modelId="{F4B7A59E-3E87-423B-A5BF-72F5940022E0}" type="presParOf" srcId="{253E7D08-0874-4900-B546-9B001C46F6FD}" destId="{60EA2EC9-F8A7-403D-B2E3-33B6E93179A2}" srcOrd="4" destOrd="0" presId="urn:microsoft.com/office/officeart/2005/8/layout/orgChart1"/>
    <dgm:cxn modelId="{EFE83924-189D-49A7-B2E4-DF062F3761AD}" type="presParOf" srcId="{253E7D08-0874-4900-B546-9B001C46F6FD}" destId="{011BEB7A-A714-4574-9D6F-07239ED4F359}" srcOrd="5" destOrd="0" presId="urn:microsoft.com/office/officeart/2005/8/layout/orgChart1"/>
    <dgm:cxn modelId="{21D54EA0-FDF7-4D53-B80D-435ED358F7A5}" type="presParOf" srcId="{011BEB7A-A714-4574-9D6F-07239ED4F359}" destId="{12DF1346-017C-45C2-B53F-2EB0E931ABAB}" srcOrd="0" destOrd="0" presId="urn:microsoft.com/office/officeart/2005/8/layout/orgChart1"/>
    <dgm:cxn modelId="{2A5B58BA-3274-4314-BECF-DF476E32B363}" type="presParOf" srcId="{12DF1346-017C-45C2-B53F-2EB0E931ABAB}" destId="{71EA9941-A00A-419F-9984-BE5E4F8CFDD1}" srcOrd="0" destOrd="0" presId="urn:microsoft.com/office/officeart/2005/8/layout/orgChart1"/>
    <dgm:cxn modelId="{A1267C68-99DD-4E9D-B19B-F4B0B672B769}" type="presParOf" srcId="{12DF1346-017C-45C2-B53F-2EB0E931ABAB}" destId="{EE4AADA5-CF8E-4A4E-AA18-CF98FBF4DD3E}" srcOrd="1" destOrd="0" presId="urn:microsoft.com/office/officeart/2005/8/layout/orgChart1"/>
    <dgm:cxn modelId="{5C4E8B98-1D0A-49AD-B49E-8C5F49CFB596}" type="presParOf" srcId="{011BEB7A-A714-4574-9D6F-07239ED4F359}" destId="{70BC72C4-CC8A-423F-A10E-A24B3567C4F5}" srcOrd="1" destOrd="0" presId="urn:microsoft.com/office/officeart/2005/8/layout/orgChart1"/>
    <dgm:cxn modelId="{6D292CAC-9B2D-4213-926C-D9512255145A}" type="presParOf" srcId="{011BEB7A-A714-4574-9D6F-07239ED4F359}" destId="{E7F92DBA-1EB8-483C-9CAA-C4E97E945D96}" srcOrd="2" destOrd="0" presId="urn:microsoft.com/office/officeart/2005/8/layout/orgChart1"/>
    <dgm:cxn modelId="{B381047B-2F9A-4515-A984-EF9872756315}" type="presParOf" srcId="{20FDCB93-BD9D-45BA-A14A-46A3A6DD2DE5}" destId="{6C872A2D-DAB3-4B11-8354-30FE0F271E93}" srcOrd="2" destOrd="0" presId="urn:microsoft.com/office/officeart/2005/8/layout/orgChart1"/>
    <dgm:cxn modelId="{285C9D0C-A2B7-4405-8C63-15AD4F7F2495}" type="presParOf" srcId="{6C872A2D-DAB3-4B11-8354-30FE0F271E93}" destId="{676344AA-C283-4C03-B839-E666DF9A172D}" srcOrd="0" destOrd="0" presId="urn:microsoft.com/office/officeart/2005/8/layout/orgChart1"/>
    <dgm:cxn modelId="{44D355FD-3E14-45F7-BB18-8A99D76B6D2D}" type="presParOf" srcId="{6C872A2D-DAB3-4B11-8354-30FE0F271E93}" destId="{E4F73AD4-5C00-4875-ACAF-D3A16C80D17C}" srcOrd="1" destOrd="0" presId="urn:microsoft.com/office/officeart/2005/8/layout/orgChart1"/>
    <dgm:cxn modelId="{1D4CB35E-38D1-4616-8DAF-2181E839BC99}" type="presParOf" srcId="{E4F73AD4-5C00-4875-ACAF-D3A16C80D17C}" destId="{DEEF54B5-10C6-432C-B85F-55F494FEF09C}" srcOrd="0" destOrd="0" presId="urn:microsoft.com/office/officeart/2005/8/layout/orgChart1"/>
    <dgm:cxn modelId="{FA75D945-F03E-4046-B8CD-BD43501DDFBF}" type="presParOf" srcId="{DEEF54B5-10C6-432C-B85F-55F494FEF09C}" destId="{930D3D11-94DE-453B-B163-FB3BEA4D636F}" srcOrd="0" destOrd="0" presId="urn:microsoft.com/office/officeart/2005/8/layout/orgChart1"/>
    <dgm:cxn modelId="{290746DB-1A65-4106-9C89-A9039C69D82F}" type="presParOf" srcId="{DEEF54B5-10C6-432C-B85F-55F494FEF09C}" destId="{B0B88EAC-D40C-4F6F-A635-3D47F6B54CD7}" srcOrd="1" destOrd="0" presId="urn:microsoft.com/office/officeart/2005/8/layout/orgChart1"/>
    <dgm:cxn modelId="{F15299D5-11AD-4B45-9C34-F323DC32402F}" type="presParOf" srcId="{E4F73AD4-5C00-4875-ACAF-D3A16C80D17C}" destId="{CDF1B0B8-A35D-4471-A37B-A8E970BCA689}" srcOrd="1" destOrd="0" presId="urn:microsoft.com/office/officeart/2005/8/layout/orgChart1"/>
    <dgm:cxn modelId="{D6248839-5D5E-4DDA-BBCC-95F6D1B3F387}" type="presParOf" srcId="{E4F73AD4-5C00-4875-ACAF-D3A16C80D17C}" destId="{FE703379-E080-476B-B948-1907F9BD066E}" srcOrd="2" destOrd="0" presId="urn:microsoft.com/office/officeart/2005/8/layout/orgChar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C1E490-7D98-4EE3-9291-F6B8F6FCB959}">
      <dsp:nvSpPr>
        <dsp:cNvPr id="0" name=""/>
        <dsp:cNvSpPr/>
      </dsp:nvSpPr>
      <dsp:spPr>
        <a:xfrm>
          <a:off x="2220" y="0"/>
          <a:ext cx="1941540" cy="1409496"/>
        </a:xfrm>
        <a:prstGeom prst="homePlate">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4676" tIns="37338" rIns="18669" bIns="37338" numCol="1" spcCol="1270" anchor="ctr" anchorCtr="0">
          <a:noAutofit/>
        </a:bodyPr>
        <a:lstStyle/>
        <a:p>
          <a:pPr lvl="0" algn="ctr" defTabSz="622300">
            <a:lnSpc>
              <a:spcPct val="90000"/>
            </a:lnSpc>
            <a:spcBef>
              <a:spcPct val="0"/>
            </a:spcBef>
            <a:spcAft>
              <a:spcPct val="35000"/>
            </a:spcAft>
          </a:pPr>
          <a:r>
            <a:rPr kumimoji="1" lang="ja-JP" altLang="en-US" sz="1400" kern="1200" dirty="0" smtClean="0">
              <a:latin typeface="AR P丸ゴシック体M" panose="020B0600010101010101" pitchFamily="50" charset="-128"/>
              <a:ea typeface="AR P丸ゴシック体M" panose="020B0600010101010101" pitchFamily="50" charset="-128"/>
            </a:rPr>
            <a:t>自助</a:t>
          </a:r>
          <a:endParaRPr kumimoji="1" lang="en-US" altLang="ja-JP" sz="1400" kern="1200" dirty="0" smtClean="0">
            <a:latin typeface="AR P丸ゴシック体M" panose="020B0600010101010101" pitchFamily="50" charset="-128"/>
            <a:ea typeface="AR P丸ゴシック体M" panose="020B0600010101010101" pitchFamily="50" charset="-128"/>
          </a:endParaRPr>
        </a:p>
        <a:p>
          <a:pPr lvl="0" algn="ctr" defTabSz="622300">
            <a:lnSpc>
              <a:spcPct val="90000"/>
            </a:lnSpc>
            <a:spcBef>
              <a:spcPct val="0"/>
            </a:spcBef>
            <a:spcAft>
              <a:spcPct val="35000"/>
            </a:spcAft>
          </a:pPr>
          <a:r>
            <a:rPr kumimoji="1" lang="ja-JP" altLang="en-US" sz="1400" kern="1200" dirty="0" smtClean="0">
              <a:latin typeface="AR P丸ゴシック体M" panose="020B0600010101010101" pitchFamily="50" charset="-128"/>
              <a:ea typeface="AR P丸ゴシック体M" panose="020B0600010101010101" pitchFamily="50" charset="-128"/>
            </a:rPr>
            <a:t>自身・家族の身を守る</a:t>
          </a:r>
          <a:endParaRPr kumimoji="1" lang="ja-JP" altLang="en-US" sz="1400" kern="1200" dirty="0">
            <a:latin typeface="AR P丸ゴシック体M" panose="020B0600010101010101" pitchFamily="50" charset="-128"/>
            <a:ea typeface="AR P丸ゴシック体M" panose="020B0600010101010101" pitchFamily="50" charset="-128"/>
          </a:endParaRPr>
        </a:p>
      </dsp:txBody>
      <dsp:txXfrm>
        <a:off x="2220" y="0"/>
        <a:ext cx="1589166" cy="1409496"/>
      </dsp:txXfrm>
    </dsp:sp>
    <dsp:sp modelId="{A9075842-1404-4789-B26C-29032AA0FCEC}">
      <dsp:nvSpPr>
        <dsp:cNvPr id="0" name=""/>
        <dsp:cNvSpPr/>
      </dsp:nvSpPr>
      <dsp:spPr>
        <a:xfrm>
          <a:off x="1483118" y="155144"/>
          <a:ext cx="1941540" cy="1093351"/>
        </a:xfrm>
        <a:prstGeom prst="chevron">
          <a:avLst/>
        </a:prstGeom>
        <a:gradFill rotWithShape="0">
          <a:gsLst>
            <a:gs pos="0">
              <a:schemeClr val="accent5">
                <a:hueOff val="-3676672"/>
                <a:satOff val="-5114"/>
                <a:lumOff val="-1961"/>
                <a:alphaOff val="0"/>
                <a:lumMod val="110000"/>
                <a:satMod val="105000"/>
                <a:tint val="67000"/>
              </a:schemeClr>
            </a:gs>
            <a:gs pos="50000">
              <a:schemeClr val="accent5">
                <a:hueOff val="-3676672"/>
                <a:satOff val="-5114"/>
                <a:lumOff val="-1961"/>
                <a:alphaOff val="0"/>
                <a:lumMod val="105000"/>
                <a:satMod val="103000"/>
                <a:tint val="73000"/>
              </a:schemeClr>
            </a:gs>
            <a:gs pos="100000">
              <a:schemeClr val="accent5">
                <a:hueOff val="-3676672"/>
                <a:satOff val="-5114"/>
                <a:lumOff val="-196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8006" tIns="32004" rIns="16002" bIns="32004" numCol="1" spcCol="1270" anchor="ctr" anchorCtr="0">
          <a:noAutofit/>
        </a:bodyPr>
        <a:lstStyle/>
        <a:p>
          <a:pPr lvl="0" algn="ctr" defTabSz="533400">
            <a:lnSpc>
              <a:spcPct val="90000"/>
            </a:lnSpc>
            <a:spcBef>
              <a:spcPct val="0"/>
            </a:spcBef>
            <a:spcAft>
              <a:spcPct val="35000"/>
            </a:spcAft>
          </a:pPr>
          <a:r>
            <a:rPr kumimoji="1" lang="ja-JP" altLang="en-US" sz="1200" kern="1200" dirty="0" smtClean="0">
              <a:latin typeface="AR P丸ゴシック体M" panose="020B0600010101010101" pitchFamily="50" charset="-128"/>
              <a:ea typeface="AR P丸ゴシック体M" panose="020B0600010101010101" pitchFamily="50" charset="-128"/>
            </a:rPr>
            <a:t>共助</a:t>
          </a:r>
          <a:endParaRPr kumimoji="1" lang="en-US" altLang="ja-JP" sz="1200" kern="1200" dirty="0" smtClean="0">
            <a:latin typeface="AR P丸ゴシック体M" panose="020B0600010101010101" pitchFamily="50" charset="-128"/>
            <a:ea typeface="AR P丸ゴシック体M" panose="020B0600010101010101" pitchFamily="50" charset="-128"/>
          </a:endParaRPr>
        </a:p>
        <a:p>
          <a:pPr lvl="0" algn="ctr" defTabSz="533400">
            <a:lnSpc>
              <a:spcPct val="90000"/>
            </a:lnSpc>
            <a:spcBef>
              <a:spcPct val="0"/>
            </a:spcBef>
            <a:spcAft>
              <a:spcPct val="35000"/>
            </a:spcAft>
          </a:pPr>
          <a:r>
            <a:rPr kumimoji="1" lang="ja-JP" altLang="en-US" sz="1200" kern="1200" dirty="0" smtClean="0">
              <a:latin typeface="AR P丸ゴシック体M" panose="020B0600010101010101" pitchFamily="50" charset="-128"/>
              <a:ea typeface="AR P丸ゴシック体M" panose="020B0600010101010101" pitchFamily="50" charset="-128"/>
            </a:rPr>
            <a:t>マンション内で助け合う</a:t>
          </a:r>
          <a:endParaRPr kumimoji="1" lang="ja-JP" altLang="en-US" sz="1200" kern="1200" dirty="0">
            <a:latin typeface="AR P丸ゴシック体M" panose="020B0600010101010101" pitchFamily="50" charset="-128"/>
            <a:ea typeface="AR P丸ゴシック体M" panose="020B0600010101010101" pitchFamily="50" charset="-128"/>
          </a:endParaRPr>
        </a:p>
      </dsp:txBody>
      <dsp:txXfrm>
        <a:off x="2029794" y="155144"/>
        <a:ext cx="848189" cy="1093351"/>
      </dsp:txXfrm>
    </dsp:sp>
    <dsp:sp modelId="{D46DBA09-1324-4DEB-96F3-A990E070F95E}">
      <dsp:nvSpPr>
        <dsp:cNvPr id="0" name=""/>
        <dsp:cNvSpPr/>
      </dsp:nvSpPr>
      <dsp:spPr>
        <a:xfrm>
          <a:off x="3108684" y="316439"/>
          <a:ext cx="1941540" cy="776616"/>
        </a:xfrm>
        <a:prstGeom prst="chevron">
          <a:avLst/>
        </a:prstGeom>
        <a:gradFill rotWithShape="0">
          <a:gsLst>
            <a:gs pos="0">
              <a:schemeClr val="accent5">
                <a:hueOff val="-7353344"/>
                <a:satOff val="-10228"/>
                <a:lumOff val="-3922"/>
                <a:alphaOff val="0"/>
                <a:lumMod val="110000"/>
                <a:satMod val="105000"/>
                <a:tint val="67000"/>
              </a:schemeClr>
            </a:gs>
            <a:gs pos="50000">
              <a:schemeClr val="accent5">
                <a:hueOff val="-7353344"/>
                <a:satOff val="-10228"/>
                <a:lumOff val="-3922"/>
                <a:alphaOff val="0"/>
                <a:lumMod val="105000"/>
                <a:satMod val="103000"/>
                <a:tint val="73000"/>
              </a:schemeClr>
            </a:gs>
            <a:gs pos="100000">
              <a:schemeClr val="accent5">
                <a:hueOff val="-7353344"/>
                <a:satOff val="-10228"/>
                <a:lumOff val="-392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8006" tIns="32004" rIns="16002" bIns="32004" numCol="1" spcCol="1270" anchor="ctr" anchorCtr="0">
          <a:noAutofit/>
        </a:bodyPr>
        <a:lstStyle/>
        <a:p>
          <a:pPr lvl="0" algn="ctr" defTabSz="533400">
            <a:lnSpc>
              <a:spcPct val="90000"/>
            </a:lnSpc>
            <a:spcBef>
              <a:spcPct val="0"/>
            </a:spcBef>
            <a:spcAft>
              <a:spcPct val="35000"/>
            </a:spcAft>
          </a:pPr>
          <a:r>
            <a:rPr kumimoji="1" lang="ja-JP" altLang="en-US" sz="1200" kern="1200" dirty="0" smtClean="0">
              <a:latin typeface="AR P丸ゴシック体M" panose="020B0600010101010101" pitchFamily="50" charset="-128"/>
              <a:ea typeface="AR P丸ゴシック体M" panose="020B0600010101010101" pitchFamily="50" charset="-128"/>
            </a:rPr>
            <a:t>公助</a:t>
          </a:r>
          <a:endParaRPr kumimoji="1" lang="en-US" altLang="ja-JP" sz="1200" kern="1200" dirty="0" smtClean="0">
            <a:latin typeface="AR P丸ゴシック体M" panose="020B0600010101010101" pitchFamily="50" charset="-128"/>
            <a:ea typeface="AR P丸ゴシック体M" panose="020B0600010101010101" pitchFamily="50" charset="-128"/>
          </a:endParaRPr>
        </a:p>
        <a:p>
          <a:pPr lvl="0" algn="ctr" defTabSz="533400">
            <a:lnSpc>
              <a:spcPct val="90000"/>
            </a:lnSpc>
            <a:spcBef>
              <a:spcPct val="0"/>
            </a:spcBef>
            <a:spcAft>
              <a:spcPct val="35000"/>
            </a:spcAft>
          </a:pPr>
          <a:r>
            <a:rPr kumimoji="1" lang="ja-JP" altLang="en-US" sz="1200" kern="1200" dirty="0" smtClean="0">
              <a:latin typeface="AR P丸ゴシック体M" panose="020B0600010101010101" pitchFamily="50" charset="-128"/>
              <a:ea typeface="AR P丸ゴシック体M" panose="020B0600010101010101" pitchFamily="50" charset="-128"/>
            </a:rPr>
            <a:t>行政などの助け</a:t>
          </a:r>
          <a:endParaRPr kumimoji="1" lang="ja-JP" altLang="en-US" sz="1200" kern="1200" dirty="0">
            <a:latin typeface="AR P丸ゴシック体M" panose="020B0600010101010101" pitchFamily="50" charset="-128"/>
            <a:ea typeface="AR P丸ゴシック体M" panose="020B0600010101010101" pitchFamily="50" charset="-128"/>
          </a:endParaRPr>
        </a:p>
      </dsp:txBody>
      <dsp:txXfrm>
        <a:off x="3496992" y="316439"/>
        <a:ext cx="1164924" cy="7766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6344AA-C283-4C03-B839-E666DF9A172D}">
      <dsp:nvSpPr>
        <dsp:cNvPr id="0" name=""/>
        <dsp:cNvSpPr/>
      </dsp:nvSpPr>
      <dsp:spPr>
        <a:xfrm>
          <a:off x="2669551" y="695714"/>
          <a:ext cx="1041001" cy="142737"/>
        </a:xfrm>
        <a:custGeom>
          <a:avLst/>
          <a:gdLst/>
          <a:ahLst/>
          <a:cxnLst/>
          <a:rect l="0" t="0" r="0" b="0"/>
          <a:pathLst>
            <a:path>
              <a:moveTo>
                <a:pt x="0" y="0"/>
              </a:moveTo>
              <a:lnTo>
                <a:pt x="0" y="142737"/>
              </a:lnTo>
              <a:lnTo>
                <a:pt x="1041001" y="142737"/>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0EA2EC9-F8A7-403D-B2E3-33B6E93179A2}">
      <dsp:nvSpPr>
        <dsp:cNvPr id="0" name=""/>
        <dsp:cNvSpPr/>
      </dsp:nvSpPr>
      <dsp:spPr>
        <a:xfrm>
          <a:off x="2669551" y="695714"/>
          <a:ext cx="1560981" cy="625713"/>
        </a:xfrm>
        <a:custGeom>
          <a:avLst/>
          <a:gdLst/>
          <a:ahLst/>
          <a:cxnLst/>
          <a:rect l="0" t="0" r="0" b="0"/>
          <a:pathLst>
            <a:path>
              <a:moveTo>
                <a:pt x="0" y="0"/>
              </a:moveTo>
              <a:lnTo>
                <a:pt x="0" y="528053"/>
              </a:lnTo>
              <a:lnTo>
                <a:pt x="1560981" y="528053"/>
              </a:lnTo>
              <a:lnTo>
                <a:pt x="1560981" y="625713"/>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A971C9-15DA-471A-9EA9-4F960EC7D0FD}">
      <dsp:nvSpPr>
        <dsp:cNvPr id="0" name=""/>
        <dsp:cNvSpPr/>
      </dsp:nvSpPr>
      <dsp:spPr>
        <a:xfrm>
          <a:off x="2623831" y="695714"/>
          <a:ext cx="91440" cy="625713"/>
        </a:xfrm>
        <a:custGeom>
          <a:avLst/>
          <a:gdLst/>
          <a:ahLst/>
          <a:cxnLst/>
          <a:rect l="0" t="0" r="0" b="0"/>
          <a:pathLst>
            <a:path>
              <a:moveTo>
                <a:pt x="45720" y="0"/>
              </a:moveTo>
              <a:lnTo>
                <a:pt x="45720" y="528053"/>
              </a:lnTo>
              <a:lnTo>
                <a:pt x="49626" y="528053"/>
              </a:lnTo>
              <a:lnTo>
                <a:pt x="49626" y="625713"/>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1E82906-1495-49BF-AFAB-C28C7295AC14}">
      <dsp:nvSpPr>
        <dsp:cNvPr id="0" name=""/>
        <dsp:cNvSpPr/>
      </dsp:nvSpPr>
      <dsp:spPr>
        <a:xfrm>
          <a:off x="1116382" y="695714"/>
          <a:ext cx="1553168" cy="625713"/>
        </a:xfrm>
        <a:custGeom>
          <a:avLst/>
          <a:gdLst/>
          <a:ahLst/>
          <a:cxnLst/>
          <a:rect l="0" t="0" r="0" b="0"/>
          <a:pathLst>
            <a:path>
              <a:moveTo>
                <a:pt x="1553168" y="0"/>
              </a:moveTo>
              <a:lnTo>
                <a:pt x="1553168" y="528053"/>
              </a:lnTo>
              <a:lnTo>
                <a:pt x="0" y="528053"/>
              </a:lnTo>
              <a:lnTo>
                <a:pt x="0" y="625713"/>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0A90AE-A403-414C-BB5E-CBD147F258F6}">
      <dsp:nvSpPr>
        <dsp:cNvPr id="0" name=""/>
        <dsp:cNvSpPr/>
      </dsp:nvSpPr>
      <dsp:spPr>
        <a:xfrm>
          <a:off x="1988673" y="230666"/>
          <a:ext cx="1361754" cy="465048"/>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kumimoji="1" lang="ja-JP" altLang="en-US" sz="1200" b="1" kern="1200" dirty="0" smtClean="0">
              <a:latin typeface="AR P丸ゴシック体M" panose="020B0600010101010101" pitchFamily="50" charset="-128"/>
              <a:ea typeface="AR P丸ゴシック体M" panose="020B0600010101010101" pitchFamily="50" charset="-128"/>
            </a:rPr>
            <a:t>防災対策本部</a:t>
          </a:r>
          <a:endParaRPr kumimoji="1" lang="ja-JP" altLang="en-US" sz="1200" b="1" kern="1200" dirty="0">
            <a:latin typeface="AR P丸ゴシック体M" panose="020B0600010101010101" pitchFamily="50" charset="-128"/>
            <a:ea typeface="AR P丸ゴシック体M" panose="020B0600010101010101" pitchFamily="50" charset="-128"/>
          </a:endParaRPr>
        </a:p>
      </dsp:txBody>
      <dsp:txXfrm>
        <a:off x="1988673" y="230666"/>
        <a:ext cx="1361754" cy="465048"/>
      </dsp:txXfrm>
    </dsp:sp>
    <dsp:sp modelId="{D1F38730-7B6B-429A-9F79-EEB3D1A02BAA}">
      <dsp:nvSpPr>
        <dsp:cNvPr id="0" name=""/>
        <dsp:cNvSpPr/>
      </dsp:nvSpPr>
      <dsp:spPr>
        <a:xfrm>
          <a:off x="435504" y="1321428"/>
          <a:ext cx="1361754" cy="465048"/>
        </a:xfrm>
        <a:prstGeom prst="rect">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kumimoji="1" lang="ja-JP" altLang="en-US" sz="1200" b="1" kern="1200" dirty="0" smtClean="0">
              <a:latin typeface="AR P丸ゴシック体M" panose="020B0600010101010101" pitchFamily="50" charset="-128"/>
              <a:ea typeface="AR P丸ゴシック体M" panose="020B0600010101010101" pitchFamily="50" charset="-128"/>
            </a:rPr>
            <a:t>情報班</a:t>
          </a:r>
          <a:endParaRPr kumimoji="1" lang="ja-JP" altLang="en-US" sz="1200" b="1" kern="1200" dirty="0">
            <a:latin typeface="AR P丸ゴシック体M" panose="020B0600010101010101" pitchFamily="50" charset="-128"/>
            <a:ea typeface="AR P丸ゴシック体M" panose="020B0600010101010101" pitchFamily="50" charset="-128"/>
          </a:endParaRPr>
        </a:p>
      </dsp:txBody>
      <dsp:txXfrm>
        <a:off x="435504" y="1321428"/>
        <a:ext cx="1361754" cy="465048"/>
      </dsp:txXfrm>
    </dsp:sp>
    <dsp:sp modelId="{26EFD4F2-A395-4BD4-BFB0-52205218EAAA}">
      <dsp:nvSpPr>
        <dsp:cNvPr id="0" name=""/>
        <dsp:cNvSpPr/>
      </dsp:nvSpPr>
      <dsp:spPr>
        <a:xfrm>
          <a:off x="1992580" y="1321428"/>
          <a:ext cx="1361754" cy="465048"/>
        </a:xfrm>
        <a:prstGeom prst="rect">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kumimoji="1" lang="ja-JP" altLang="en-US" sz="1200" b="1" kern="1200" dirty="0" smtClean="0">
              <a:latin typeface="AR P丸ゴシック体M" panose="020B0600010101010101" pitchFamily="50" charset="-128"/>
              <a:ea typeface="AR P丸ゴシック体M" panose="020B0600010101010101" pitchFamily="50" charset="-128"/>
            </a:rPr>
            <a:t>救護班</a:t>
          </a:r>
          <a:endParaRPr kumimoji="1" lang="ja-JP" altLang="en-US" sz="1200" b="1" kern="1200" dirty="0">
            <a:latin typeface="AR P丸ゴシック体M" panose="020B0600010101010101" pitchFamily="50" charset="-128"/>
            <a:ea typeface="AR P丸ゴシック体M" panose="020B0600010101010101" pitchFamily="50" charset="-128"/>
          </a:endParaRPr>
        </a:p>
      </dsp:txBody>
      <dsp:txXfrm>
        <a:off x="1992580" y="1321428"/>
        <a:ext cx="1361754" cy="465048"/>
      </dsp:txXfrm>
    </dsp:sp>
    <dsp:sp modelId="{71EA9941-A00A-419F-9984-BE5E4F8CFDD1}">
      <dsp:nvSpPr>
        <dsp:cNvPr id="0" name=""/>
        <dsp:cNvSpPr/>
      </dsp:nvSpPr>
      <dsp:spPr>
        <a:xfrm>
          <a:off x="3549655" y="1321428"/>
          <a:ext cx="1361754" cy="465048"/>
        </a:xfrm>
        <a:prstGeom prst="rect">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kumimoji="1" lang="ja-JP" altLang="en-US" sz="1200" b="1" kern="1200" dirty="0" smtClean="0">
              <a:latin typeface="AR P丸ゴシック体M" panose="020B0600010101010101" pitchFamily="50" charset="-128"/>
              <a:ea typeface="AR P丸ゴシック体M" panose="020B0600010101010101" pitchFamily="50" charset="-128"/>
            </a:rPr>
            <a:t>物資班</a:t>
          </a:r>
          <a:endParaRPr kumimoji="1" lang="ja-JP" altLang="en-US" sz="1200" b="1" kern="1200" dirty="0">
            <a:latin typeface="AR P丸ゴシック体M" panose="020B0600010101010101" pitchFamily="50" charset="-128"/>
            <a:ea typeface="AR P丸ゴシック体M" panose="020B0600010101010101" pitchFamily="50" charset="-128"/>
          </a:endParaRPr>
        </a:p>
      </dsp:txBody>
      <dsp:txXfrm>
        <a:off x="3549655" y="1321428"/>
        <a:ext cx="1361754" cy="465048"/>
      </dsp:txXfrm>
    </dsp:sp>
    <dsp:sp modelId="{930D3D11-94DE-453B-B163-FB3BEA4D636F}">
      <dsp:nvSpPr>
        <dsp:cNvPr id="0" name=""/>
        <dsp:cNvSpPr/>
      </dsp:nvSpPr>
      <dsp:spPr>
        <a:xfrm>
          <a:off x="3710552" y="605927"/>
          <a:ext cx="1361754" cy="465048"/>
        </a:xfrm>
        <a:prstGeom prst="rect">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kumimoji="1" lang="ja-JP" altLang="en-US" sz="1200" b="1" kern="1200" dirty="0" smtClean="0">
              <a:latin typeface="AR P丸ゴシック体M" panose="020B0600010101010101" pitchFamily="50" charset="-128"/>
              <a:ea typeface="AR P丸ゴシック体M" panose="020B0600010101010101" pitchFamily="50" charset="-128"/>
            </a:rPr>
            <a:t>管理人</a:t>
          </a:r>
          <a:endParaRPr kumimoji="1" lang="en-US" altLang="ja-JP" sz="1200" b="1" kern="1200" dirty="0" smtClean="0">
            <a:latin typeface="AR P丸ゴシック体M" panose="020B0600010101010101" pitchFamily="50" charset="-128"/>
            <a:ea typeface="AR P丸ゴシック体M" panose="020B0600010101010101" pitchFamily="50" charset="-128"/>
          </a:endParaRPr>
        </a:p>
        <a:p>
          <a:pPr lvl="0" algn="ctr" defTabSz="533400">
            <a:lnSpc>
              <a:spcPct val="90000"/>
            </a:lnSpc>
            <a:spcBef>
              <a:spcPct val="0"/>
            </a:spcBef>
            <a:spcAft>
              <a:spcPct val="35000"/>
            </a:spcAft>
          </a:pPr>
          <a:r>
            <a:rPr kumimoji="1" lang="ja-JP" altLang="en-US" sz="1200" b="1" kern="1200" dirty="0" smtClean="0">
              <a:latin typeface="AR P丸ゴシック体M" panose="020B0600010101010101" pitchFamily="50" charset="-128"/>
              <a:ea typeface="AR P丸ゴシック体M" panose="020B0600010101010101" pitchFamily="50" charset="-128"/>
            </a:rPr>
            <a:t>防火管理者</a:t>
          </a:r>
          <a:endParaRPr kumimoji="1" lang="ja-JP" altLang="en-US" sz="1200" b="1" kern="1200" dirty="0">
            <a:latin typeface="AR P丸ゴシック体M" panose="020B0600010101010101" pitchFamily="50" charset="-128"/>
            <a:ea typeface="AR P丸ゴシック体M" panose="020B0600010101010101" pitchFamily="50" charset="-128"/>
          </a:endParaRPr>
        </a:p>
      </dsp:txBody>
      <dsp:txXfrm>
        <a:off x="3710552" y="605927"/>
        <a:ext cx="1361754" cy="465048"/>
      </dsp:txXfrm>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524000" y="1122363"/>
            <a:ext cx="9144000" cy="2387600"/>
          </a:xfrm>
        </p:spPr>
        <p:txBody>
          <a:bodyPr anchor="b"/>
          <a:lstStyle>
            <a:lvl1pPr algn="ctr">
              <a:defRPr sz="6000"/>
            </a:lvl1p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00DBD540-F2EC-4031-848A-ECD34E64E741}" type="datetimeFigureOut">
              <a:rPr kumimoji="1" lang="ja-JP" altLang="en-US" smtClean="0"/>
              <a:t>2016/8/27</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6224979E-D405-4CA7-B5DA-6E9CA2EF9CC7}" type="slidenum">
              <a:rPr kumimoji="1" lang="ja-JP" altLang="en-US" smtClean="0"/>
              <a:t>‹#›</a:t>
            </a:fld>
            <a:endParaRPr kumimoji="1" lang="ja-JP" altLang="en-US"/>
          </a:p>
        </p:txBody>
      </p:sp>
    </p:spTree>
    <p:extLst>
      <p:ext uri="{BB962C8B-B14F-4D97-AF65-F5344CB8AC3E}">
        <p14:creationId xmlns:p14="http://schemas.microsoft.com/office/powerpoint/2010/main" val="938196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00DBD540-F2EC-4031-848A-ECD34E64E741}" type="datetimeFigureOut">
              <a:rPr kumimoji="1" lang="ja-JP" altLang="en-US" smtClean="0"/>
              <a:t>2016/8/27</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6224979E-D405-4CA7-B5DA-6E9CA2EF9CC7}" type="slidenum">
              <a:rPr kumimoji="1" lang="ja-JP" altLang="en-US" smtClean="0"/>
              <a:t>‹#›</a:t>
            </a:fld>
            <a:endParaRPr kumimoji="1" lang="ja-JP" altLang="en-US"/>
          </a:p>
        </p:txBody>
      </p:sp>
    </p:spTree>
    <p:extLst>
      <p:ext uri="{BB962C8B-B14F-4D97-AF65-F5344CB8AC3E}">
        <p14:creationId xmlns:p14="http://schemas.microsoft.com/office/powerpoint/2010/main" val="1827641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831850" y="1709738"/>
            <a:ext cx="10515600" cy="2852737"/>
          </a:xfrm>
        </p:spPr>
        <p:txBody>
          <a:bodyPr anchor="b"/>
          <a:lstStyle>
            <a:lvl1pPr>
              <a:defRPr sz="6000"/>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00DBD540-F2EC-4031-848A-ECD34E64E741}" type="datetimeFigureOut">
              <a:rPr kumimoji="1" lang="ja-JP" altLang="en-US" smtClean="0"/>
              <a:t>2016/8/27</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6224979E-D405-4CA7-B5DA-6E9CA2EF9CC7}" type="slidenum">
              <a:rPr kumimoji="1" lang="ja-JP" altLang="en-US" smtClean="0"/>
              <a:t>‹#›</a:t>
            </a:fld>
            <a:endParaRPr kumimoji="1" lang="ja-JP" altLang="en-US"/>
          </a:p>
        </p:txBody>
      </p:sp>
    </p:spTree>
    <p:extLst>
      <p:ext uri="{BB962C8B-B14F-4D97-AF65-F5344CB8AC3E}">
        <p14:creationId xmlns:p14="http://schemas.microsoft.com/office/powerpoint/2010/main" val="41447815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838200" y="1825625"/>
            <a:ext cx="5181600" cy="435133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6172200" y="1825625"/>
            <a:ext cx="5181600" cy="435133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00DBD540-F2EC-4031-848A-ECD34E64E741}" type="datetimeFigureOut">
              <a:rPr kumimoji="1" lang="ja-JP" altLang="en-US" smtClean="0"/>
              <a:t>2016/8/27</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6224979E-D405-4CA7-B5DA-6E9CA2EF9CC7}" type="slidenum">
              <a:rPr kumimoji="1" lang="ja-JP" altLang="en-US" smtClean="0"/>
              <a:t>‹#›</a:t>
            </a:fld>
            <a:endParaRPr kumimoji="1" lang="ja-JP" altLang="en-US"/>
          </a:p>
        </p:txBody>
      </p:sp>
    </p:spTree>
    <p:extLst>
      <p:ext uri="{BB962C8B-B14F-4D97-AF65-F5344CB8AC3E}">
        <p14:creationId xmlns:p14="http://schemas.microsoft.com/office/powerpoint/2010/main" val="10943620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365125"/>
            <a:ext cx="10515600" cy="1325563"/>
          </a:xfrm>
        </p:spPr>
        <p:txBody>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839788" y="2505075"/>
            <a:ext cx="5157787" cy="368458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6172200" y="2505075"/>
            <a:ext cx="5183188" cy="368458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00DBD540-F2EC-4031-848A-ECD34E64E741}" type="datetimeFigureOut">
              <a:rPr kumimoji="1" lang="ja-JP" altLang="en-US" smtClean="0"/>
              <a:t>2016/8/27</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6224979E-D405-4CA7-B5DA-6E9CA2EF9CC7}" type="slidenum">
              <a:rPr kumimoji="1" lang="ja-JP" altLang="en-US" smtClean="0"/>
              <a:t>‹#›</a:t>
            </a:fld>
            <a:endParaRPr kumimoji="1" lang="ja-JP" altLang="en-US"/>
          </a:p>
        </p:txBody>
      </p:sp>
    </p:spTree>
    <p:extLst>
      <p:ext uri="{BB962C8B-B14F-4D97-AF65-F5344CB8AC3E}">
        <p14:creationId xmlns:p14="http://schemas.microsoft.com/office/powerpoint/2010/main" val="16223172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00DBD540-F2EC-4031-848A-ECD34E64E741}" type="datetimeFigureOut">
              <a:rPr kumimoji="1" lang="ja-JP" altLang="en-US" smtClean="0"/>
              <a:t>2016/8/27</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6224979E-D405-4CA7-B5DA-6E9CA2EF9CC7}" type="slidenum">
              <a:rPr kumimoji="1" lang="ja-JP" altLang="en-US" smtClean="0"/>
              <a:t>‹#›</a:t>
            </a:fld>
            <a:endParaRPr kumimoji="1" lang="ja-JP" altLang="en-US"/>
          </a:p>
        </p:txBody>
      </p:sp>
    </p:spTree>
    <p:extLst>
      <p:ext uri="{BB962C8B-B14F-4D97-AF65-F5344CB8AC3E}">
        <p14:creationId xmlns:p14="http://schemas.microsoft.com/office/powerpoint/2010/main" val="3497996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00DBD540-F2EC-4031-848A-ECD34E64E741}" type="datetimeFigureOut">
              <a:rPr kumimoji="1" lang="ja-JP" altLang="en-US" smtClean="0"/>
              <a:t>2016/8/27</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6224979E-D405-4CA7-B5DA-6E9CA2EF9CC7}" type="slidenum">
              <a:rPr kumimoji="1" lang="ja-JP" altLang="en-US" smtClean="0"/>
              <a:t>‹#›</a:t>
            </a:fld>
            <a:endParaRPr kumimoji="1" lang="ja-JP" altLang="en-US"/>
          </a:p>
        </p:txBody>
      </p:sp>
    </p:spTree>
    <p:extLst>
      <p:ext uri="{BB962C8B-B14F-4D97-AF65-F5344CB8AC3E}">
        <p14:creationId xmlns:p14="http://schemas.microsoft.com/office/powerpoint/2010/main" val="20630789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00DBD540-F2EC-4031-848A-ECD34E64E741}" type="datetimeFigureOut">
              <a:rPr kumimoji="1" lang="ja-JP" altLang="en-US" smtClean="0"/>
              <a:t>2016/8/27</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6224979E-D405-4CA7-B5DA-6E9CA2EF9CC7}" type="slidenum">
              <a:rPr kumimoji="1" lang="ja-JP" altLang="en-US" smtClean="0"/>
              <a:t>‹#›</a:t>
            </a:fld>
            <a:endParaRPr kumimoji="1" lang="ja-JP" altLang="en-US"/>
          </a:p>
        </p:txBody>
      </p:sp>
    </p:spTree>
    <p:extLst>
      <p:ext uri="{BB962C8B-B14F-4D97-AF65-F5344CB8AC3E}">
        <p14:creationId xmlns:p14="http://schemas.microsoft.com/office/powerpoint/2010/main" val="22866720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00DBD540-F2EC-4031-848A-ECD34E64E741}" type="datetimeFigureOut">
              <a:rPr kumimoji="1" lang="ja-JP" altLang="en-US" smtClean="0"/>
              <a:t>2016/8/27</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6224979E-D405-4CA7-B5DA-6E9CA2EF9CC7}" type="slidenum">
              <a:rPr kumimoji="1" lang="ja-JP" altLang="en-US" smtClean="0"/>
              <a:t>‹#›</a:t>
            </a:fld>
            <a:endParaRPr kumimoji="1" lang="ja-JP" altLang="en-US"/>
          </a:p>
        </p:txBody>
      </p:sp>
    </p:spTree>
    <p:extLst>
      <p:ext uri="{BB962C8B-B14F-4D97-AF65-F5344CB8AC3E}">
        <p14:creationId xmlns:p14="http://schemas.microsoft.com/office/powerpoint/2010/main" val="4213705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00DBD540-F2EC-4031-848A-ECD34E64E741}" type="datetimeFigureOut">
              <a:rPr kumimoji="1" lang="ja-JP" altLang="en-US" smtClean="0"/>
              <a:t>2016/8/27</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6224979E-D405-4CA7-B5DA-6E9CA2EF9CC7}" type="slidenum">
              <a:rPr kumimoji="1" lang="ja-JP" altLang="en-US" smtClean="0"/>
              <a:t>‹#›</a:t>
            </a:fld>
            <a:endParaRPr kumimoji="1" lang="ja-JP" altLang="en-US"/>
          </a:p>
        </p:txBody>
      </p:sp>
    </p:spTree>
    <p:extLst>
      <p:ext uri="{BB962C8B-B14F-4D97-AF65-F5344CB8AC3E}">
        <p14:creationId xmlns:p14="http://schemas.microsoft.com/office/powerpoint/2010/main" val="4572215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724900" y="365125"/>
            <a:ext cx="2628900" cy="5811838"/>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838200" y="365125"/>
            <a:ext cx="7734300" cy="5811838"/>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00DBD540-F2EC-4031-848A-ECD34E64E741}" type="datetimeFigureOut">
              <a:rPr kumimoji="1" lang="ja-JP" altLang="en-US" smtClean="0"/>
              <a:t>2016/8/27</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6224979E-D405-4CA7-B5DA-6E9CA2EF9CC7}" type="slidenum">
              <a:rPr kumimoji="1" lang="ja-JP" altLang="en-US" smtClean="0"/>
              <a:t>‹#›</a:t>
            </a:fld>
            <a:endParaRPr kumimoji="1" lang="ja-JP" altLang="en-US"/>
          </a:p>
        </p:txBody>
      </p:sp>
    </p:spTree>
    <p:extLst>
      <p:ext uri="{BB962C8B-B14F-4D97-AF65-F5344CB8AC3E}">
        <p14:creationId xmlns:p14="http://schemas.microsoft.com/office/powerpoint/2010/main" val="2320054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BD540-F2EC-4031-848A-ECD34E64E741}" type="datetimeFigureOut">
              <a:rPr kumimoji="1" lang="ja-JP" altLang="en-US" smtClean="0"/>
              <a:t>2016/8/27</a:t>
            </a:fld>
            <a:endParaRPr kumimoji="1" lang="ja-JP" altLang="en-US"/>
          </a:p>
        </p:txBody>
      </p:sp>
      <p:sp>
        <p:nvSpPr>
          <p:cNvPr id="5" name="フッター プレースホルダー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24979E-D405-4CA7-B5DA-6E9CA2EF9CC7}" type="slidenum">
              <a:rPr kumimoji="1" lang="ja-JP" altLang="en-US" smtClean="0"/>
              <a:t>‹#›</a:t>
            </a:fld>
            <a:endParaRPr kumimoji="1" lang="ja-JP" altLang="en-US"/>
          </a:p>
        </p:txBody>
      </p:sp>
    </p:spTree>
    <p:extLst>
      <p:ext uri="{BB962C8B-B14F-4D97-AF65-F5344CB8AC3E}">
        <p14:creationId xmlns:p14="http://schemas.microsoft.com/office/powerpoint/2010/main" val="29080212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テキスト ボックス 3"/>
          <p:cNvSpPr txBox="1"/>
          <p:nvPr/>
        </p:nvSpPr>
        <p:spPr>
          <a:xfrm>
            <a:off x="201478" y="216976"/>
            <a:ext cx="3642102" cy="276999"/>
          </a:xfrm>
          <a:prstGeom prst="rect">
            <a:avLst/>
          </a:prstGeom>
          <a:noFill/>
        </p:spPr>
        <p:txBody>
          <a:bodyPr wrap="square" rtlCol="0">
            <a:spAutoFit/>
          </a:bodyPr>
          <a:lstStyle/>
          <a:p>
            <a:r>
              <a:rPr lang="ja-JP" altLang="en-US" sz="1200" dirty="0">
                <a:latin typeface="AR P丸ゴシック体M" panose="020B0600010101010101" pitchFamily="50" charset="-128"/>
                <a:ea typeface="AR P丸ゴシック体M" panose="020B0600010101010101" pitchFamily="50" charset="-128"/>
              </a:rPr>
              <a:t>バームハイツ西葛西にお住まいの皆様へ</a:t>
            </a:r>
            <a:endParaRPr kumimoji="1" lang="ja-JP" altLang="en-US" sz="1200" dirty="0">
              <a:latin typeface="AR P丸ゴシック体M" panose="020B0600010101010101" pitchFamily="50" charset="-128"/>
              <a:ea typeface="AR P丸ゴシック体M" panose="020B0600010101010101" pitchFamily="50" charset="-128"/>
            </a:endParaRPr>
          </a:p>
        </p:txBody>
      </p:sp>
      <p:sp>
        <p:nvSpPr>
          <p:cNvPr id="5" name="テキスト ボックス 4"/>
          <p:cNvSpPr txBox="1"/>
          <p:nvPr/>
        </p:nvSpPr>
        <p:spPr>
          <a:xfrm>
            <a:off x="9128501" y="216976"/>
            <a:ext cx="2492645" cy="276999"/>
          </a:xfrm>
          <a:prstGeom prst="rect">
            <a:avLst/>
          </a:prstGeom>
          <a:noFill/>
        </p:spPr>
        <p:txBody>
          <a:bodyPr wrap="square" rtlCol="0">
            <a:spAutoFit/>
          </a:bodyPr>
          <a:lstStyle/>
          <a:p>
            <a:pPr algn="r"/>
            <a:r>
              <a:rPr lang="ja-JP" altLang="en-US" sz="1200" dirty="0" smtClean="0">
                <a:latin typeface="AR P丸ゴシック体M" panose="020B0600010101010101" pitchFamily="50" charset="-128"/>
                <a:ea typeface="AR P丸ゴシック体M" panose="020B0600010101010101" pitchFamily="50" charset="-128"/>
              </a:rPr>
              <a:t>バームハイツ西葛西防災委員会</a:t>
            </a:r>
            <a:endParaRPr kumimoji="1" lang="ja-JP" altLang="en-US" sz="1200" dirty="0">
              <a:latin typeface="AR P丸ゴシック体M" panose="020B0600010101010101" pitchFamily="50" charset="-128"/>
              <a:ea typeface="AR P丸ゴシック体M" panose="020B0600010101010101" pitchFamily="50" charset="-128"/>
            </a:endParaRPr>
          </a:p>
        </p:txBody>
      </p:sp>
      <p:pic>
        <p:nvPicPr>
          <p:cNvPr id="6" name="図 5"/>
          <p:cNvPicPr>
            <a:picLocks noChangeAspect="1"/>
          </p:cNvPicPr>
          <p:nvPr/>
        </p:nvPicPr>
        <p:blipFill>
          <a:blip r:embed="rId2"/>
          <a:stretch>
            <a:fillRect/>
          </a:stretch>
        </p:blipFill>
        <p:spPr>
          <a:xfrm>
            <a:off x="1098263" y="1384685"/>
            <a:ext cx="9890036" cy="5349327"/>
          </a:xfrm>
          <a:prstGeom prst="rect">
            <a:avLst/>
          </a:prstGeom>
        </p:spPr>
      </p:pic>
      <p:sp>
        <p:nvSpPr>
          <p:cNvPr id="10" name="テキスト ボックス 9"/>
          <p:cNvSpPr txBox="1"/>
          <p:nvPr/>
        </p:nvSpPr>
        <p:spPr>
          <a:xfrm>
            <a:off x="3741783" y="1015353"/>
            <a:ext cx="4602996" cy="369332"/>
          </a:xfrm>
          <a:prstGeom prst="rect">
            <a:avLst/>
          </a:prstGeom>
          <a:noFill/>
        </p:spPr>
        <p:txBody>
          <a:bodyPr wrap="square" rtlCol="0">
            <a:spAutoFit/>
          </a:bodyPr>
          <a:lstStyle/>
          <a:p>
            <a:pPr algn="ctr"/>
            <a:r>
              <a:rPr lang="en-US" altLang="ja-JP" b="1" dirty="0">
                <a:latin typeface="AR P丸ゴシック体M" panose="020B0600010101010101" pitchFamily="50" charset="-128"/>
                <a:ea typeface="AR P丸ゴシック体M" panose="020B0600010101010101" pitchFamily="50" charset="-128"/>
              </a:rPr>
              <a:t>【</a:t>
            </a:r>
            <a:r>
              <a:rPr lang="ja-JP" altLang="en-US" b="1" dirty="0">
                <a:latin typeface="AR P丸ゴシック体M" panose="020B0600010101010101" pitchFamily="50" charset="-128"/>
                <a:ea typeface="AR P丸ゴシック体M" panose="020B0600010101010101" pitchFamily="50" charset="-128"/>
              </a:rPr>
              <a:t>地震が発生したら</a:t>
            </a:r>
            <a:r>
              <a:rPr lang="en-US" altLang="ja-JP" b="1" dirty="0">
                <a:latin typeface="AR P丸ゴシック体M" panose="020B0600010101010101" pitchFamily="50" charset="-128"/>
                <a:ea typeface="AR P丸ゴシック体M" panose="020B0600010101010101" pitchFamily="50" charset="-128"/>
              </a:rPr>
              <a:t>〈</a:t>
            </a:r>
            <a:r>
              <a:rPr lang="ja-JP" altLang="en-US" b="1" dirty="0">
                <a:latin typeface="AR P丸ゴシック体M" panose="020B0600010101010101" pitchFamily="50" charset="-128"/>
                <a:ea typeface="AR P丸ゴシック体M" panose="020B0600010101010101" pitchFamily="50" charset="-128"/>
              </a:rPr>
              <a:t>６つのポイント</a:t>
            </a:r>
            <a:r>
              <a:rPr lang="en-US" altLang="ja-JP" b="1" dirty="0">
                <a:latin typeface="AR P丸ゴシック体M" panose="020B0600010101010101" pitchFamily="50" charset="-128"/>
                <a:ea typeface="AR P丸ゴシック体M" panose="020B0600010101010101" pitchFamily="50" charset="-128"/>
              </a:rPr>
              <a:t>〉】</a:t>
            </a:r>
            <a:endParaRPr kumimoji="1" lang="ja-JP" altLang="en-US" dirty="0">
              <a:latin typeface="AR P丸ゴシック体M" panose="020B0600010101010101" pitchFamily="50" charset="-128"/>
              <a:ea typeface="AR P丸ゴシック体M" panose="020B0600010101010101" pitchFamily="50" charset="-128"/>
            </a:endParaRPr>
          </a:p>
        </p:txBody>
      </p:sp>
      <p:sp>
        <p:nvSpPr>
          <p:cNvPr id="11" name="テキスト ボックス 10"/>
          <p:cNvSpPr txBox="1"/>
          <p:nvPr/>
        </p:nvSpPr>
        <p:spPr>
          <a:xfrm>
            <a:off x="3540305" y="428391"/>
            <a:ext cx="5005953" cy="584775"/>
          </a:xfrm>
          <a:prstGeom prst="rect">
            <a:avLst/>
          </a:prstGeom>
          <a:noFill/>
        </p:spPr>
        <p:txBody>
          <a:bodyPr wrap="square" rtlCol="0">
            <a:spAutoFit/>
          </a:bodyPr>
          <a:lstStyle/>
          <a:p>
            <a:pPr algn="ctr"/>
            <a:r>
              <a:rPr lang="ja-JP" altLang="en-US" sz="3200" b="1" i="0" u="none" strike="noStrike" baseline="0" dirty="0" smtClean="0">
                <a:latin typeface="AR P丸ゴシック体M" panose="020B0600010101010101" pitchFamily="50" charset="-128"/>
                <a:ea typeface="AR P丸ゴシック体M" panose="020B0600010101010101" pitchFamily="50" charset="-128"/>
              </a:rPr>
              <a:t>地震の対応について</a:t>
            </a:r>
            <a:endParaRPr kumimoji="1" lang="ja-JP" altLang="en-US" sz="3200" b="1" dirty="0">
              <a:latin typeface="AR P丸ゴシック体M" panose="020B0600010101010101" pitchFamily="50" charset="-128"/>
              <a:ea typeface="AR P丸ゴシック体M" panose="020B0600010101010101" pitchFamily="50" charset="-128"/>
            </a:endParaRPr>
          </a:p>
        </p:txBody>
      </p:sp>
    </p:spTree>
    <p:extLst>
      <p:ext uri="{BB962C8B-B14F-4D97-AF65-F5344CB8AC3E}">
        <p14:creationId xmlns:p14="http://schemas.microsoft.com/office/powerpoint/2010/main" val="3364132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角丸四角形 14"/>
          <p:cNvSpPr/>
          <p:nvPr/>
        </p:nvSpPr>
        <p:spPr>
          <a:xfrm>
            <a:off x="6367218" y="3900456"/>
            <a:ext cx="5346915" cy="2285770"/>
          </a:xfrm>
          <a:prstGeom prst="roundRect">
            <a:avLst/>
          </a:prstGeom>
          <a:ln>
            <a:prstDash val="lgDashDot"/>
          </a:ln>
        </p:spPr>
        <p:style>
          <a:lnRef idx="2">
            <a:schemeClr val="accent6"/>
          </a:lnRef>
          <a:fillRef idx="1">
            <a:schemeClr val="lt1"/>
          </a:fillRef>
          <a:effectRef idx="0">
            <a:schemeClr val="accent6"/>
          </a:effectRef>
          <a:fontRef idx="minor">
            <a:schemeClr val="dk1"/>
          </a:fontRef>
        </p:style>
        <p:txBody>
          <a:bodyPr rtlCol="0" anchor="t"/>
          <a:lstStyle/>
          <a:p>
            <a:r>
              <a:rPr lang="ja-JP" altLang="en-US" sz="1600" dirty="0" smtClean="0">
                <a:latin typeface="AR P丸ゴシック体M" panose="020B0600010101010101" pitchFamily="50" charset="-128"/>
                <a:ea typeface="AR P丸ゴシック体M" panose="020B0600010101010101" pitchFamily="50" charset="-128"/>
              </a:rPr>
              <a:t>「公助」は、すぐにはありません。概ね一週間後と考えられます。</a:t>
            </a:r>
            <a:endParaRPr lang="en-US" altLang="ja-JP" sz="1600" dirty="0" smtClean="0">
              <a:latin typeface="AR P丸ゴシック体M" panose="020B0600010101010101" pitchFamily="50" charset="-128"/>
              <a:ea typeface="AR P丸ゴシック体M" panose="020B0600010101010101" pitchFamily="50" charset="-128"/>
            </a:endParaRPr>
          </a:p>
          <a:p>
            <a:r>
              <a:rPr lang="ja-JP" altLang="en-US" sz="1600" dirty="0" smtClean="0">
                <a:latin typeface="AR P丸ゴシック体M" panose="020B0600010101010101" pitchFamily="50" charset="-128"/>
                <a:ea typeface="AR P丸ゴシック体M" panose="020B0600010101010101" pitchFamily="50" charset="-128"/>
              </a:rPr>
              <a:t>　それまでは、「自助」と「共助」が必要です。</a:t>
            </a:r>
            <a:endParaRPr lang="en-US" altLang="ja-JP" sz="1600" dirty="0" smtClean="0">
              <a:latin typeface="AR P丸ゴシック体M" panose="020B0600010101010101" pitchFamily="50" charset="-128"/>
              <a:ea typeface="AR P丸ゴシック体M" panose="020B0600010101010101" pitchFamily="50" charset="-128"/>
            </a:endParaRPr>
          </a:p>
        </p:txBody>
      </p:sp>
      <p:sp>
        <p:nvSpPr>
          <p:cNvPr id="5" name="テキスト ボックス 4"/>
          <p:cNvSpPr txBox="1"/>
          <p:nvPr/>
        </p:nvSpPr>
        <p:spPr>
          <a:xfrm>
            <a:off x="9128501" y="216976"/>
            <a:ext cx="2492645" cy="276999"/>
          </a:xfrm>
          <a:prstGeom prst="rect">
            <a:avLst/>
          </a:prstGeom>
          <a:noFill/>
        </p:spPr>
        <p:txBody>
          <a:bodyPr wrap="square" rtlCol="0">
            <a:spAutoFit/>
          </a:bodyPr>
          <a:lstStyle/>
          <a:p>
            <a:pPr algn="r"/>
            <a:r>
              <a:rPr lang="ja-JP" altLang="en-US" sz="1200" dirty="0" smtClean="0">
                <a:latin typeface="AR P丸ゴシック体M" panose="020B0600010101010101" pitchFamily="50" charset="-128"/>
                <a:ea typeface="AR P丸ゴシック体M" panose="020B0600010101010101" pitchFamily="50" charset="-128"/>
              </a:rPr>
              <a:t>バームハイツ西葛西防災委員会</a:t>
            </a:r>
            <a:endParaRPr kumimoji="1" lang="ja-JP" altLang="en-US" sz="1200" dirty="0">
              <a:latin typeface="AR P丸ゴシック体M" panose="020B0600010101010101" pitchFamily="50" charset="-128"/>
              <a:ea typeface="AR P丸ゴシック体M" panose="020B0600010101010101" pitchFamily="50" charset="-128"/>
            </a:endParaRPr>
          </a:p>
        </p:txBody>
      </p:sp>
      <p:sp>
        <p:nvSpPr>
          <p:cNvPr id="2" name="テキスト ボックス 1"/>
          <p:cNvSpPr txBox="1"/>
          <p:nvPr/>
        </p:nvSpPr>
        <p:spPr>
          <a:xfrm>
            <a:off x="382343" y="800136"/>
            <a:ext cx="5811865" cy="4955203"/>
          </a:xfrm>
          <a:prstGeom prst="rect">
            <a:avLst/>
          </a:prstGeom>
          <a:noFill/>
        </p:spPr>
        <p:txBody>
          <a:bodyPr wrap="square" rtlCol="0">
            <a:spAutoFit/>
          </a:bodyPr>
          <a:lstStyle/>
          <a:p>
            <a:r>
              <a:rPr lang="en-US" altLang="ja-JP" b="1" dirty="0">
                <a:latin typeface="AR P丸ゴシック体M" panose="020B0600010101010101" pitchFamily="50" charset="-128"/>
                <a:ea typeface="AR P丸ゴシック体M" panose="020B0600010101010101" pitchFamily="50" charset="-128"/>
              </a:rPr>
              <a:t>【</a:t>
            </a:r>
            <a:r>
              <a:rPr lang="ja-JP" altLang="en-US" b="1" dirty="0">
                <a:latin typeface="AR P丸ゴシック体M" panose="020B0600010101010101" pitchFamily="50" charset="-128"/>
                <a:ea typeface="AR P丸ゴシック体M" panose="020B0600010101010101" pitchFamily="50" charset="-128"/>
              </a:rPr>
              <a:t>地震に備える</a:t>
            </a:r>
            <a:r>
              <a:rPr lang="en-US" altLang="ja-JP" b="1" dirty="0" smtClean="0">
                <a:latin typeface="AR P丸ゴシック体M" panose="020B0600010101010101" pitchFamily="50" charset="-128"/>
                <a:ea typeface="AR P丸ゴシック体M" panose="020B0600010101010101" pitchFamily="50" charset="-128"/>
              </a:rPr>
              <a:t>】</a:t>
            </a:r>
            <a:endParaRPr lang="en-US" altLang="ja-JP" b="1" dirty="0">
              <a:latin typeface="AR P丸ゴシック体M" panose="020B0600010101010101" pitchFamily="50" charset="-128"/>
              <a:ea typeface="AR P丸ゴシック体M" panose="020B0600010101010101" pitchFamily="50" charset="-128"/>
            </a:endParaRPr>
          </a:p>
          <a:p>
            <a:r>
              <a:rPr lang="ja-JP" altLang="en-US" sz="1600" dirty="0" smtClean="0">
                <a:latin typeface="AR P丸ゴシック体M" panose="020B0600010101010101" pitchFamily="50" charset="-128"/>
                <a:ea typeface="AR P丸ゴシック体M" panose="020B0600010101010101" pitchFamily="50" charset="-128"/>
              </a:rPr>
              <a:t>●食料・飲料水は各ご家庭で備蓄</a:t>
            </a:r>
          </a:p>
          <a:p>
            <a:r>
              <a:rPr lang="ja-JP" altLang="en-US" sz="1200" dirty="0" smtClean="0">
                <a:latin typeface="AR P丸ゴシック体M" panose="020B0600010101010101" pitchFamily="50" charset="-128"/>
                <a:ea typeface="AR P丸ゴシック体M" panose="020B0600010101010101" pitchFamily="50" charset="-128"/>
              </a:rPr>
              <a:t>　マンションには備蓄がありません。</a:t>
            </a:r>
            <a:endParaRPr lang="en-US" altLang="ja-JP" sz="1200" dirty="0" smtClean="0">
              <a:latin typeface="AR P丸ゴシック体M" panose="020B0600010101010101" pitchFamily="50" charset="-128"/>
              <a:ea typeface="AR P丸ゴシック体M" panose="020B0600010101010101" pitchFamily="50" charset="-128"/>
            </a:endParaRPr>
          </a:p>
          <a:p>
            <a:r>
              <a:rPr lang="ja-JP" altLang="en-US" sz="1200" dirty="0" smtClean="0">
                <a:latin typeface="AR P丸ゴシック体M" panose="020B0600010101010101" pitchFamily="50" charset="-128"/>
                <a:ea typeface="AR P丸ゴシック体M" panose="020B0600010101010101" pitchFamily="50" charset="-128"/>
              </a:rPr>
              <a:t>　各ご家庭で最低でも</a:t>
            </a:r>
            <a:r>
              <a:rPr lang="en-US" altLang="ja-JP" sz="1200" dirty="0" smtClean="0">
                <a:latin typeface="AR P丸ゴシック体M" panose="020B0600010101010101" pitchFamily="50" charset="-128"/>
                <a:ea typeface="AR P丸ゴシック体M" panose="020B0600010101010101" pitchFamily="50" charset="-128"/>
              </a:rPr>
              <a:t>3</a:t>
            </a:r>
            <a:r>
              <a:rPr lang="ja-JP" altLang="en-US" sz="1200" dirty="0" smtClean="0">
                <a:latin typeface="AR P丸ゴシック体M" panose="020B0600010101010101" pitchFamily="50" charset="-128"/>
                <a:ea typeface="AR P丸ゴシック体M" panose="020B0600010101010101" pitchFamily="50" charset="-128"/>
              </a:rPr>
              <a:t>日分（できれば一週間）の食料・飲料水を備蓄しましょう。</a:t>
            </a:r>
            <a:endParaRPr lang="en-US" altLang="ja-JP" sz="1200" dirty="0" smtClean="0">
              <a:latin typeface="AR P丸ゴシック体M" panose="020B0600010101010101" pitchFamily="50" charset="-128"/>
              <a:ea typeface="AR P丸ゴシック体M" panose="020B0600010101010101" pitchFamily="50" charset="-128"/>
            </a:endParaRPr>
          </a:p>
          <a:p>
            <a:endParaRPr lang="ja-JP" altLang="en-US" sz="1200" dirty="0" smtClean="0">
              <a:latin typeface="AR P丸ゴシック体M" panose="020B0600010101010101" pitchFamily="50" charset="-128"/>
              <a:ea typeface="AR P丸ゴシック体M" panose="020B0600010101010101" pitchFamily="50" charset="-128"/>
            </a:endParaRPr>
          </a:p>
          <a:p>
            <a:r>
              <a:rPr lang="ja-JP" altLang="en-US" sz="1600" dirty="0" smtClean="0">
                <a:latin typeface="AR P丸ゴシック体M" panose="020B0600010101010101" pitchFamily="50" charset="-128"/>
                <a:ea typeface="AR P丸ゴシック体M" panose="020B0600010101010101" pitchFamily="50" charset="-128"/>
              </a:rPr>
              <a:t>●トイレの確保</a:t>
            </a:r>
          </a:p>
          <a:p>
            <a:r>
              <a:rPr lang="ja-JP" altLang="en-US" sz="1200" dirty="0" smtClean="0">
                <a:latin typeface="AR P丸ゴシック体M" panose="020B0600010101010101" pitchFamily="50" charset="-128"/>
                <a:ea typeface="AR P丸ゴシック体M" panose="020B0600010101010101" pitchFamily="50" charset="-128"/>
              </a:rPr>
              <a:t>　水がなくても使用できる携帯用の簡易トイレを備えておきましょう。</a:t>
            </a:r>
            <a:endParaRPr lang="en-US" altLang="ja-JP" sz="1200" dirty="0" smtClean="0">
              <a:latin typeface="AR P丸ゴシック体M" panose="020B0600010101010101" pitchFamily="50" charset="-128"/>
              <a:ea typeface="AR P丸ゴシック体M" panose="020B0600010101010101" pitchFamily="50" charset="-128"/>
            </a:endParaRPr>
          </a:p>
          <a:p>
            <a:r>
              <a:rPr lang="ja-JP" altLang="en-US" sz="1200" dirty="0" smtClean="0">
                <a:latin typeface="AR P丸ゴシック体M" panose="020B0600010101010101" pitchFamily="50" charset="-128"/>
                <a:ea typeface="AR P丸ゴシック体M" panose="020B0600010101010101" pitchFamily="50" charset="-128"/>
              </a:rPr>
              <a:t>　地震後は雑排水管の動作が確認できるまでは、水を流さないようにお願いします。</a:t>
            </a:r>
            <a:endParaRPr lang="en-US" altLang="ja-JP" sz="1200" dirty="0" smtClean="0">
              <a:latin typeface="AR P丸ゴシック体M" panose="020B0600010101010101" pitchFamily="50" charset="-128"/>
              <a:ea typeface="AR P丸ゴシック体M" panose="020B0600010101010101" pitchFamily="50" charset="-128"/>
            </a:endParaRPr>
          </a:p>
          <a:p>
            <a:endParaRPr lang="ja-JP" altLang="en-US" sz="1200" dirty="0">
              <a:latin typeface="AR P丸ゴシック体M" panose="020B0600010101010101" pitchFamily="50" charset="-128"/>
              <a:ea typeface="AR P丸ゴシック体M" panose="020B0600010101010101" pitchFamily="50" charset="-128"/>
            </a:endParaRPr>
          </a:p>
          <a:p>
            <a:r>
              <a:rPr lang="ja-JP" altLang="en-US" sz="1600" dirty="0" smtClean="0">
                <a:latin typeface="AR P丸ゴシック体M" panose="020B0600010101010101" pitchFamily="50" charset="-128"/>
                <a:ea typeface="AR P丸ゴシック体M" panose="020B0600010101010101" pitchFamily="50" charset="-128"/>
              </a:rPr>
              <a:t>●家具類</a:t>
            </a:r>
            <a:r>
              <a:rPr lang="ja-JP" altLang="en-US" sz="1600" dirty="0">
                <a:latin typeface="AR P丸ゴシック体M" panose="020B0600010101010101" pitchFamily="50" charset="-128"/>
                <a:ea typeface="AR P丸ゴシック体M" panose="020B0600010101010101" pitchFamily="50" charset="-128"/>
              </a:rPr>
              <a:t>の転倒防止</a:t>
            </a:r>
          </a:p>
          <a:p>
            <a:r>
              <a:rPr lang="ja-JP" altLang="en-US" sz="1200" dirty="0">
                <a:latin typeface="AR P丸ゴシック体M" panose="020B0600010101010101" pitchFamily="50" charset="-128"/>
                <a:ea typeface="AR P丸ゴシック体M" panose="020B0600010101010101" pitchFamily="50" charset="-128"/>
              </a:rPr>
              <a:t>　必ず家具類の転倒防止を行いましょう</a:t>
            </a:r>
            <a:r>
              <a:rPr lang="ja-JP" altLang="en-US" sz="1200" dirty="0" smtClean="0">
                <a:latin typeface="AR P丸ゴシック体M" panose="020B0600010101010101" pitchFamily="50" charset="-128"/>
                <a:ea typeface="AR P丸ゴシック体M" panose="020B0600010101010101" pitchFamily="50" charset="-128"/>
              </a:rPr>
              <a:t>。</a:t>
            </a:r>
            <a:endParaRPr lang="en-US" altLang="ja-JP" sz="1200" dirty="0" smtClean="0">
              <a:latin typeface="AR P丸ゴシック体M" panose="020B0600010101010101" pitchFamily="50" charset="-128"/>
              <a:ea typeface="AR P丸ゴシック体M" panose="020B0600010101010101" pitchFamily="50" charset="-128"/>
            </a:endParaRPr>
          </a:p>
          <a:p>
            <a:endParaRPr lang="en-US" altLang="ja-JP" sz="1200" dirty="0">
              <a:latin typeface="AR P丸ゴシック体M" panose="020B0600010101010101" pitchFamily="50" charset="-128"/>
              <a:ea typeface="AR P丸ゴシック体M" panose="020B0600010101010101" pitchFamily="50" charset="-128"/>
            </a:endParaRPr>
          </a:p>
          <a:p>
            <a:r>
              <a:rPr lang="ja-JP" altLang="en-US" sz="1600" dirty="0" smtClean="0">
                <a:latin typeface="AR P丸ゴシック体M" panose="020B0600010101010101" pitchFamily="50" charset="-128"/>
                <a:ea typeface="AR P丸ゴシック体M" panose="020B0600010101010101" pitchFamily="50" charset="-128"/>
              </a:rPr>
              <a:t>●年１回の防災</a:t>
            </a:r>
            <a:r>
              <a:rPr lang="ja-JP" altLang="en-US" sz="1600" dirty="0">
                <a:latin typeface="AR P丸ゴシック体M" panose="020B0600010101010101" pitchFamily="50" charset="-128"/>
                <a:ea typeface="AR P丸ゴシック体M" panose="020B0600010101010101" pitchFamily="50" charset="-128"/>
              </a:rPr>
              <a:t>訓練に参加しましょう</a:t>
            </a:r>
            <a:r>
              <a:rPr lang="ja-JP" altLang="en-US" sz="1600" dirty="0" smtClean="0">
                <a:latin typeface="AR P丸ゴシック体M" panose="020B0600010101010101" pitchFamily="50" charset="-128"/>
                <a:ea typeface="AR P丸ゴシック体M" panose="020B0600010101010101" pitchFamily="50" charset="-128"/>
              </a:rPr>
              <a:t>！</a:t>
            </a:r>
            <a:endParaRPr lang="en-US" altLang="ja-JP" sz="1600" dirty="0" smtClean="0">
              <a:latin typeface="AR P丸ゴシック体M" panose="020B0600010101010101" pitchFamily="50" charset="-128"/>
              <a:ea typeface="AR P丸ゴシック体M" panose="020B0600010101010101" pitchFamily="50" charset="-128"/>
            </a:endParaRPr>
          </a:p>
          <a:p>
            <a:endParaRPr kumimoji="1" lang="en-US" altLang="ja-JP" sz="1200" dirty="0">
              <a:latin typeface="AR P丸ゴシック体M" panose="020B0600010101010101" pitchFamily="50" charset="-128"/>
              <a:ea typeface="AR P丸ゴシック体M" panose="020B0600010101010101" pitchFamily="50" charset="-128"/>
            </a:endParaRPr>
          </a:p>
          <a:p>
            <a:r>
              <a:rPr lang="en-US" altLang="ja-JP" b="1" dirty="0">
                <a:latin typeface="AR P丸ゴシック体M" panose="020B0600010101010101" pitchFamily="50" charset="-128"/>
                <a:ea typeface="AR P丸ゴシック体M" panose="020B0600010101010101" pitchFamily="50" charset="-128"/>
              </a:rPr>
              <a:t>【</a:t>
            </a:r>
            <a:r>
              <a:rPr lang="ja-JP" altLang="en-US" b="1" dirty="0">
                <a:latin typeface="AR P丸ゴシック体M" panose="020B0600010101010101" pitchFamily="50" charset="-128"/>
                <a:ea typeface="AR P丸ゴシック体M" panose="020B0600010101010101" pitchFamily="50" charset="-128"/>
              </a:rPr>
              <a:t>マンション</a:t>
            </a:r>
            <a:r>
              <a:rPr lang="ja-JP" altLang="en-US" b="1" dirty="0" smtClean="0">
                <a:latin typeface="AR P丸ゴシック体M" panose="020B0600010101010101" pitchFamily="50" charset="-128"/>
                <a:ea typeface="AR P丸ゴシック体M" panose="020B0600010101010101" pitchFamily="50" charset="-128"/>
              </a:rPr>
              <a:t>の備え</a:t>
            </a:r>
            <a:r>
              <a:rPr lang="en-US" altLang="ja-JP" b="1" dirty="0" smtClean="0">
                <a:latin typeface="AR P丸ゴシック体M" panose="020B0600010101010101" pitchFamily="50" charset="-128"/>
                <a:ea typeface="AR P丸ゴシック体M" panose="020B0600010101010101" pitchFamily="50" charset="-128"/>
              </a:rPr>
              <a:t>】</a:t>
            </a:r>
            <a:endParaRPr lang="en-US" altLang="ja-JP" b="1" dirty="0">
              <a:latin typeface="AR P丸ゴシック体M" panose="020B0600010101010101" pitchFamily="50" charset="-128"/>
              <a:ea typeface="AR P丸ゴシック体M" panose="020B0600010101010101" pitchFamily="50" charset="-128"/>
            </a:endParaRPr>
          </a:p>
          <a:p>
            <a:r>
              <a:rPr lang="en-US" altLang="ja-JP" sz="1600" dirty="0">
                <a:latin typeface="AR P丸ゴシック体M" panose="020B0600010101010101" pitchFamily="50" charset="-128"/>
                <a:ea typeface="AR P丸ゴシック体M" panose="020B0600010101010101" pitchFamily="50" charset="-128"/>
              </a:rPr>
              <a:t>●</a:t>
            </a:r>
            <a:r>
              <a:rPr lang="ja-JP" altLang="en-US" sz="1600" dirty="0">
                <a:latin typeface="AR P丸ゴシック体M" panose="020B0600010101010101" pitchFamily="50" charset="-128"/>
                <a:ea typeface="AR P丸ゴシック体M" panose="020B0600010101010101" pitchFamily="50" charset="-128"/>
              </a:rPr>
              <a:t>バームハイツは新耐震基準のマンションです</a:t>
            </a:r>
          </a:p>
          <a:p>
            <a:r>
              <a:rPr lang="ja-JP" altLang="en-US" sz="1200" dirty="0" smtClean="0">
                <a:latin typeface="AR P丸ゴシック体M" panose="020B0600010101010101" pitchFamily="50" charset="-128"/>
                <a:ea typeface="AR P丸ゴシック体M" panose="020B0600010101010101" pitchFamily="50" charset="-128"/>
              </a:rPr>
              <a:t>　震度</a:t>
            </a:r>
            <a:r>
              <a:rPr lang="ja-JP" altLang="en-US" sz="1200" dirty="0">
                <a:latin typeface="AR P丸ゴシック体M" panose="020B0600010101010101" pitchFamily="50" charset="-128"/>
                <a:ea typeface="AR P丸ゴシック体M" panose="020B0600010101010101" pitchFamily="50" charset="-128"/>
              </a:rPr>
              <a:t>６</a:t>
            </a:r>
            <a:r>
              <a:rPr lang="ja-JP" altLang="en-US" sz="1200" dirty="0" smtClean="0">
                <a:latin typeface="AR P丸ゴシック体M" panose="020B0600010101010101" pitchFamily="50" charset="-128"/>
                <a:ea typeface="AR P丸ゴシック体M" panose="020B0600010101010101" pitchFamily="50" charset="-128"/>
              </a:rPr>
              <a:t>強～７程度</a:t>
            </a:r>
            <a:r>
              <a:rPr lang="ja-JP" altLang="en-US" sz="1200" dirty="0">
                <a:latin typeface="AR P丸ゴシック体M" panose="020B0600010101010101" pitchFamily="50" charset="-128"/>
                <a:ea typeface="AR P丸ゴシック体M" panose="020B0600010101010101" pitchFamily="50" charset="-128"/>
              </a:rPr>
              <a:t>の地震に対し建物が倒壊・崩壊しない程度となっています</a:t>
            </a:r>
            <a:r>
              <a:rPr lang="ja-JP" altLang="en-US" sz="1200" dirty="0" smtClean="0">
                <a:latin typeface="AR P丸ゴシック体M" panose="020B0600010101010101" pitchFamily="50" charset="-128"/>
                <a:ea typeface="AR P丸ゴシック体M" panose="020B0600010101010101" pitchFamily="50" charset="-128"/>
              </a:rPr>
              <a:t>。</a:t>
            </a:r>
            <a:endParaRPr lang="en-US" altLang="ja-JP" sz="1200" dirty="0" smtClean="0">
              <a:latin typeface="AR P丸ゴシック体M" panose="020B0600010101010101" pitchFamily="50" charset="-128"/>
              <a:ea typeface="AR P丸ゴシック体M" panose="020B0600010101010101" pitchFamily="50" charset="-128"/>
            </a:endParaRPr>
          </a:p>
          <a:p>
            <a:endParaRPr lang="ja-JP" altLang="en-US" sz="1200" dirty="0">
              <a:latin typeface="AR P丸ゴシック体M" panose="020B0600010101010101" pitchFamily="50" charset="-128"/>
              <a:ea typeface="AR P丸ゴシック体M" panose="020B0600010101010101" pitchFamily="50" charset="-128"/>
            </a:endParaRPr>
          </a:p>
          <a:p>
            <a:r>
              <a:rPr lang="ja-JP" altLang="en-US" sz="1600" dirty="0" smtClean="0">
                <a:latin typeface="AR P丸ゴシック体M" panose="020B0600010101010101" pitchFamily="50" charset="-128"/>
                <a:ea typeface="AR P丸ゴシック体M" panose="020B0600010101010101" pitchFamily="50" charset="-128"/>
              </a:rPr>
              <a:t>●理事会の諮問機関として「防災委員会」を設置しております</a:t>
            </a:r>
            <a:endParaRPr lang="ja-JP" altLang="en-US" sz="1600" dirty="0">
              <a:latin typeface="AR P丸ゴシック体M" panose="020B0600010101010101" pitchFamily="50" charset="-128"/>
              <a:ea typeface="AR P丸ゴシック体M" panose="020B0600010101010101" pitchFamily="50" charset="-128"/>
            </a:endParaRPr>
          </a:p>
          <a:p>
            <a:r>
              <a:rPr lang="ja-JP" altLang="en-US" sz="1200" dirty="0" smtClean="0">
                <a:latin typeface="AR P丸ゴシック体M" panose="020B0600010101010101" pitchFamily="50" charset="-128"/>
                <a:ea typeface="AR P丸ゴシック体M" panose="020B0600010101010101" pitchFamily="50" charset="-128"/>
              </a:rPr>
              <a:t>　（住民有志で構成）</a:t>
            </a:r>
            <a:r>
              <a:rPr lang="en-US" altLang="ja-JP" sz="1200" dirty="0" smtClean="0">
                <a:latin typeface="AR P丸ゴシック体M" panose="020B0600010101010101" pitchFamily="50" charset="-128"/>
                <a:ea typeface="AR P丸ゴシック体M" panose="020B0600010101010101" pitchFamily="50" charset="-128"/>
              </a:rPr>
              <a:t/>
            </a:r>
            <a:br>
              <a:rPr lang="en-US" altLang="ja-JP" sz="1200" dirty="0" smtClean="0">
                <a:latin typeface="AR P丸ゴシック体M" panose="020B0600010101010101" pitchFamily="50" charset="-128"/>
                <a:ea typeface="AR P丸ゴシック体M" panose="020B0600010101010101" pitchFamily="50" charset="-128"/>
              </a:rPr>
            </a:br>
            <a:endParaRPr lang="ja-JP" altLang="en-US" sz="1200" dirty="0">
              <a:latin typeface="AR P丸ゴシック体M" panose="020B0600010101010101" pitchFamily="50" charset="-128"/>
              <a:ea typeface="AR P丸ゴシック体M" panose="020B0600010101010101" pitchFamily="50" charset="-128"/>
            </a:endParaRPr>
          </a:p>
          <a:p>
            <a:r>
              <a:rPr lang="ja-JP" altLang="en-US" sz="1600" dirty="0" smtClean="0">
                <a:latin typeface="AR P丸ゴシック体M" panose="020B0600010101010101" pitchFamily="50" charset="-128"/>
                <a:ea typeface="AR P丸ゴシック体M" panose="020B0600010101010101" pitchFamily="50" charset="-128"/>
              </a:rPr>
              <a:t>●防災委員会では「防災マニュアル」を作成しております</a:t>
            </a:r>
            <a:endParaRPr lang="en-US" altLang="ja-JP" sz="1600" dirty="0" smtClean="0">
              <a:latin typeface="AR P丸ゴシック体M" panose="020B0600010101010101" pitchFamily="50" charset="-128"/>
              <a:ea typeface="AR P丸ゴシック体M" panose="020B0600010101010101" pitchFamily="50" charset="-128"/>
            </a:endParaRPr>
          </a:p>
          <a:p>
            <a:r>
              <a:rPr lang="ja-JP" altLang="en-US" sz="1200" dirty="0" smtClean="0">
                <a:latin typeface="AR P丸ゴシック体M" panose="020B0600010101010101" pitchFamily="50" charset="-128"/>
                <a:ea typeface="AR P丸ゴシック体M" panose="020B0600010101010101" pitchFamily="50" charset="-128"/>
              </a:rPr>
              <a:t>　防災マニュアルは、そのときやマンションの状況に合わせて随時改定いたします。</a:t>
            </a:r>
            <a:r>
              <a:rPr lang="ja-JP" altLang="en-US" sz="1200" dirty="0">
                <a:latin typeface="AR P丸ゴシック体M" panose="020B0600010101010101" pitchFamily="50" charset="-128"/>
                <a:ea typeface="AR P丸ゴシック体M" panose="020B0600010101010101" pitchFamily="50" charset="-128"/>
              </a:rPr>
              <a:t>　</a:t>
            </a:r>
          </a:p>
        </p:txBody>
      </p:sp>
      <p:graphicFrame>
        <p:nvGraphicFramePr>
          <p:cNvPr id="3" name="図表 2"/>
          <p:cNvGraphicFramePr/>
          <p:nvPr>
            <p:extLst>
              <p:ext uri="{D42A27DB-BD31-4B8C-83A1-F6EECF244321}">
                <p14:modId xmlns:p14="http://schemas.microsoft.com/office/powerpoint/2010/main" val="1549338778"/>
              </p:ext>
            </p:extLst>
          </p:nvPr>
        </p:nvGraphicFramePr>
        <p:xfrm>
          <a:off x="6633278" y="4888196"/>
          <a:ext cx="5052445" cy="14094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角丸四角形 12"/>
          <p:cNvSpPr/>
          <p:nvPr/>
        </p:nvSpPr>
        <p:spPr>
          <a:xfrm>
            <a:off x="6354304" y="800136"/>
            <a:ext cx="5346915" cy="712922"/>
          </a:xfrm>
          <a:prstGeom prst="roundRect">
            <a:avLst/>
          </a:prstGeom>
          <a:ln>
            <a:prstDash val="lgDashDot"/>
          </a:ln>
        </p:spPr>
        <p:style>
          <a:lnRef idx="2">
            <a:schemeClr val="accent6"/>
          </a:lnRef>
          <a:fillRef idx="1">
            <a:schemeClr val="lt1"/>
          </a:fillRef>
          <a:effectRef idx="0">
            <a:schemeClr val="accent6"/>
          </a:effectRef>
          <a:fontRef idx="minor">
            <a:schemeClr val="dk1"/>
          </a:fontRef>
        </p:style>
        <p:txBody>
          <a:bodyPr rtlCol="0" anchor="ctr"/>
          <a:lstStyle/>
          <a:p>
            <a:r>
              <a:rPr lang="ja-JP" altLang="en-US" sz="1600" dirty="0">
                <a:latin typeface="AR P丸ゴシック体M" panose="020B0600010101010101" pitchFamily="50" charset="-128"/>
                <a:ea typeface="AR P丸ゴシック体M" panose="020B0600010101010101" pitchFamily="50" charset="-128"/>
              </a:rPr>
              <a:t>地震</a:t>
            </a:r>
            <a:r>
              <a:rPr lang="ja-JP" altLang="en-US" sz="1600" dirty="0" smtClean="0">
                <a:latin typeface="AR P丸ゴシック体M" panose="020B0600010101010101" pitchFamily="50" charset="-128"/>
                <a:ea typeface="AR P丸ゴシック体M" panose="020B0600010101010101" pitchFamily="50" charset="-128"/>
              </a:rPr>
              <a:t>発生後には「防災</a:t>
            </a:r>
            <a:r>
              <a:rPr lang="ja-JP" altLang="en-US" sz="1600" dirty="0">
                <a:latin typeface="AR P丸ゴシック体M" panose="020B0600010101010101" pitchFamily="50" charset="-128"/>
                <a:ea typeface="AR P丸ゴシック体M" panose="020B0600010101010101" pitchFamily="50" charset="-128"/>
              </a:rPr>
              <a:t>対策</a:t>
            </a:r>
            <a:r>
              <a:rPr lang="ja-JP" altLang="en-US" sz="1600" dirty="0" smtClean="0">
                <a:latin typeface="AR P丸ゴシック体M" panose="020B0600010101010101" pitchFamily="50" charset="-128"/>
                <a:ea typeface="AR P丸ゴシック体M" panose="020B0600010101010101" pitchFamily="50" charset="-128"/>
              </a:rPr>
              <a:t>本部」の設置が必要と考えています。（設置場所：バームルーム</a:t>
            </a:r>
            <a:r>
              <a:rPr lang="ja-JP" altLang="en-US" sz="1600" dirty="0">
                <a:latin typeface="AR P丸ゴシック体M" panose="020B0600010101010101" pitchFamily="50" charset="-128"/>
                <a:ea typeface="AR P丸ゴシック体M" panose="020B0600010101010101" pitchFamily="50" charset="-128"/>
              </a:rPr>
              <a:t>）</a:t>
            </a:r>
            <a:endParaRPr kumimoji="1" lang="ja-JP" altLang="en-US" sz="1600" dirty="0">
              <a:latin typeface="AR P丸ゴシック体M" panose="020B0600010101010101" pitchFamily="50" charset="-128"/>
              <a:ea typeface="AR P丸ゴシック体M" panose="020B0600010101010101" pitchFamily="50" charset="-128"/>
            </a:endParaRPr>
          </a:p>
        </p:txBody>
      </p:sp>
      <p:sp>
        <p:nvSpPr>
          <p:cNvPr id="14" name="角丸四角形 13"/>
          <p:cNvSpPr/>
          <p:nvPr/>
        </p:nvSpPr>
        <p:spPr>
          <a:xfrm>
            <a:off x="6327238" y="1513059"/>
            <a:ext cx="5382772" cy="2275932"/>
          </a:xfrm>
          <a:prstGeom prst="roundRect">
            <a:avLst/>
          </a:prstGeom>
          <a:ln>
            <a:prstDash val="lgDashDot"/>
          </a:ln>
        </p:spPr>
        <p:style>
          <a:lnRef idx="2">
            <a:schemeClr val="accent6"/>
          </a:lnRef>
          <a:fillRef idx="1">
            <a:schemeClr val="lt1"/>
          </a:fillRef>
          <a:effectRef idx="0">
            <a:schemeClr val="accent6"/>
          </a:effectRef>
          <a:fontRef idx="minor">
            <a:schemeClr val="dk1"/>
          </a:fontRef>
        </p:style>
        <p:txBody>
          <a:bodyPr rtlCol="0" anchor="t"/>
          <a:lstStyle/>
          <a:p>
            <a:r>
              <a:rPr lang="ja-JP" altLang="en-US" sz="1600" dirty="0" smtClean="0">
                <a:latin typeface="AR P丸ゴシック体M" panose="020B0600010101010101" pitchFamily="50" charset="-128"/>
                <a:ea typeface="AR P丸ゴシック体M" panose="020B0600010101010101" pitchFamily="50" charset="-128"/>
              </a:rPr>
              <a:t>対策本部体制</a:t>
            </a:r>
            <a:endParaRPr lang="en-US" altLang="ja-JP" sz="1600" dirty="0" smtClean="0">
              <a:latin typeface="AR P丸ゴシック体M" panose="020B0600010101010101" pitchFamily="50" charset="-128"/>
              <a:ea typeface="AR P丸ゴシック体M" panose="020B0600010101010101" pitchFamily="50" charset="-128"/>
            </a:endParaRPr>
          </a:p>
          <a:p>
            <a:r>
              <a:rPr lang="ja-JP" altLang="en-US" sz="1600" dirty="0" smtClean="0">
                <a:latin typeface="AR P丸ゴシック体M" panose="020B0600010101010101" pitchFamily="50" charset="-128"/>
                <a:ea typeface="AR P丸ゴシック体M" panose="020B0600010101010101" pitchFamily="50" charset="-128"/>
              </a:rPr>
              <a:t>（例）</a:t>
            </a:r>
            <a:endParaRPr kumimoji="1" lang="ja-JP" altLang="en-US" sz="1600" dirty="0">
              <a:latin typeface="AR P丸ゴシック体M" panose="020B0600010101010101" pitchFamily="50" charset="-128"/>
              <a:ea typeface="AR P丸ゴシック体M" panose="020B0600010101010101" pitchFamily="50" charset="-128"/>
            </a:endParaRPr>
          </a:p>
        </p:txBody>
      </p:sp>
      <p:graphicFrame>
        <p:nvGraphicFramePr>
          <p:cNvPr id="8" name="図表 7"/>
          <p:cNvGraphicFramePr/>
          <p:nvPr>
            <p:extLst>
              <p:ext uri="{D42A27DB-BD31-4B8C-83A1-F6EECF244321}">
                <p14:modId xmlns:p14="http://schemas.microsoft.com/office/powerpoint/2010/main" val="2692887327"/>
              </p:ext>
            </p:extLst>
          </p:nvPr>
        </p:nvGraphicFramePr>
        <p:xfrm>
          <a:off x="6338808" y="1713576"/>
          <a:ext cx="5346915" cy="17871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66272563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264</TotalTime>
  <Words>119</Words>
  <Application>Microsoft Office PowerPoint</Application>
  <PresentationFormat>ワイド画面</PresentationFormat>
  <Paragraphs>44</Paragraphs>
  <Slides>2</Slides>
  <Notes>0</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2</vt:i4>
      </vt:variant>
    </vt:vector>
  </HeadingPairs>
  <TitlesOfParts>
    <vt:vector size="8" baseType="lpstr">
      <vt:lpstr>AR P丸ゴシック体M</vt:lpstr>
      <vt:lpstr>ＭＳ Ｐゴシック</vt:lpstr>
      <vt:lpstr>Arial</vt:lpstr>
      <vt:lpstr>Calibri</vt:lpstr>
      <vt:lpstr>Calibri Light</vt:lpstr>
      <vt:lpstr>Office テーマ</vt:lpstr>
      <vt:lpstr>PowerPoint プレゼンテーション</vt:lpstr>
      <vt:lpstr>PowerPoint プレゼンテーション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河本拓也</dc:creator>
  <cp:lastModifiedBy>河本拓也</cp:lastModifiedBy>
  <cp:revision>16</cp:revision>
  <cp:lastPrinted>2016-08-27T01:01:48Z</cp:lastPrinted>
  <dcterms:created xsi:type="dcterms:W3CDTF">2016-08-25T09:09:35Z</dcterms:created>
  <dcterms:modified xsi:type="dcterms:W3CDTF">2016-08-27T04:00:01Z</dcterms:modified>
</cp:coreProperties>
</file>