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saveSubsetFonts="1">
  <p:sldMasterIdLst>
    <p:sldMasterId id="2147483676" r:id="rId1"/>
  </p:sldMasterIdLst>
  <p:notesMasterIdLst>
    <p:notesMasterId r:id="rId3"/>
  </p:notesMasterIdLst>
  <p:handoutMasterIdLst>
    <p:handoutMasterId r:id="rId4"/>
  </p:handoutMasterIdLst>
  <p:sldIdLst>
    <p:sldId id="261" r:id="rId2"/>
  </p:sldIdLst>
  <p:sldSz cx="7775575" cy="10907713"/>
  <p:notesSz cx="6797675" cy="9926638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ja-JP"/>
    </a:defPPr>
    <a:lvl1pPr marL="0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1pPr>
    <a:lvl2pPr marL="509504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2pPr>
    <a:lvl3pPr marL="1019007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3pPr>
    <a:lvl4pPr marL="1528511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4pPr>
    <a:lvl5pPr marL="2038015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5pPr>
    <a:lvl6pPr marL="2547518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6pPr>
    <a:lvl7pPr marL="3057022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7pPr>
    <a:lvl8pPr marL="3566526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8pPr>
    <a:lvl9pPr marL="4076029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5">
          <p15:clr>
            <a:srgbClr val="A4A3A4"/>
          </p15:clr>
        </p15:guide>
        <p15:guide id="2" pos="244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0099"/>
    <a:srgbClr val="C30D23"/>
    <a:srgbClr val="FF6699"/>
    <a:srgbClr val="DEEBF7"/>
    <a:srgbClr val="FF66CC"/>
    <a:srgbClr val="FF6600"/>
    <a:srgbClr val="FF3300"/>
    <a:srgbClr val="FFFF66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74" autoAdjust="0"/>
    <p:restoredTop sz="99515" autoAdjust="0"/>
  </p:normalViewPr>
  <p:slideViewPr>
    <p:cSldViewPr snapToGrid="0">
      <p:cViewPr>
        <p:scale>
          <a:sx n="100" d="100"/>
          <a:sy n="100" d="100"/>
        </p:scale>
        <p:origin x="1104" y="-216"/>
      </p:cViewPr>
      <p:guideLst>
        <p:guide orient="horz" pos="3435"/>
        <p:guide pos="244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73" d="100"/>
          <a:sy n="73" d="100"/>
        </p:scale>
        <p:origin x="-2112" y="-9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5" y="0"/>
            <a:ext cx="2946151" cy="496106"/>
          </a:xfrm>
          <a:prstGeom prst="rect">
            <a:avLst/>
          </a:prstGeom>
        </p:spPr>
        <p:txBody>
          <a:bodyPr vert="horz" lIns="86022" tIns="43012" rIns="86022" bIns="43012" rtlCol="0"/>
          <a:lstStyle>
            <a:lvl1pPr algn="l">
              <a:defRPr sz="1000"/>
            </a:lvl1pPr>
          </a:lstStyle>
          <a:p>
            <a:endParaRPr kumimoji="1" lang="ja-JP" altLang="en-US" dirty="0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50054" y="0"/>
            <a:ext cx="2946151" cy="496106"/>
          </a:xfrm>
          <a:prstGeom prst="rect">
            <a:avLst/>
          </a:prstGeom>
        </p:spPr>
        <p:txBody>
          <a:bodyPr vert="horz" lIns="86022" tIns="43012" rIns="86022" bIns="43012" rtlCol="0"/>
          <a:lstStyle>
            <a:lvl1pPr algn="r">
              <a:defRPr sz="1000"/>
            </a:lvl1pPr>
          </a:lstStyle>
          <a:p>
            <a:fld id="{EA4C0380-2DE9-498B-B68D-60B46204BA80}" type="datetimeFigureOut">
              <a:rPr kumimoji="1" lang="ja-JP" altLang="en-US" smtClean="0"/>
              <a:pPr/>
              <a:t>2017/4/1</a:t>
            </a:fld>
            <a:endParaRPr kumimoji="1" lang="ja-JP" altLang="en-US" dirty="0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5" y="9429030"/>
            <a:ext cx="2946151" cy="496105"/>
          </a:xfrm>
          <a:prstGeom prst="rect">
            <a:avLst/>
          </a:prstGeom>
        </p:spPr>
        <p:txBody>
          <a:bodyPr vert="horz" lIns="86022" tIns="43012" rIns="86022" bIns="43012" rtlCol="0" anchor="b"/>
          <a:lstStyle>
            <a:lvl1pPr algn="l">
              <a:defRPr sz="1000"/>
            </a:lvl1pPr>
          </a:lstStyle>
          <a:p>
            <a:endParaRPr kumimoji="1" lang="ja-JP" altLang="en-US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50054" y="9429030"/>
            <a:ext cx="2946151" cy="496105"/>
          </a:xfrm>
          <a:prstGeom prst="rect">
            <a:avLst/>
          </a:prstGeom>
        </p:spPr>
        <p:txBody>
          <a:bodyPr vert="horz" lIns="86022" tIns="43012" rIns="86022" bIns="43012" rtlCol="0" anchor="b"/>
          <a:lstStyle>
            <a:lvl1pPr algn="r">
              <a:defRPr sz="1000"/>
            </a:lvl1pPr>
          </a:lstStyle>
          <a:p>
            <a:fld id="{78A262EF-70DF-4926-8929-0A60A2E81DC8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8540521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7" y="3"/>
            <a:ext cx="2945658" cy="498054"/>
          </a:xfrm>
          <a:prstGeom prst="rect">
            <a:avLst/>
          </a:prstGeom>
        </p:spPr>
        <p:txBody>
          <a:bodyPr vert="horz" lIns="91408" tIns="45705" rIns="91408" bIns="45705" rtlCol="0"/>
          <a:lstStyle>
            <a:lvl1pPr algn="l">
              <a:defRPr sz="1000"/>
            </a:lvl1pPr>
          </a:lstStyle>
          <a:p>
            <a:endParaRPr kumimoji="1" lang="ja-JP" altLang="en-US" dirty="0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50" y="3"/>
            <a:ext cx="2945658" cy="498054"/>
          </a:xfrm>
          <a:prstGeom prst="rect">
            <a:avLst/>
          </a:prstGeom>
        </p:spPr>
        <p:txBody>
          <a:bodyPr vert="horz" lIns="91408" tIns="45705" rIns="91408" bIns="45705" rtlCol="0"/>
          <a:lstStyle>
            <a:lvl1pPr algn="r">
              <a:defRPr sz="1000"/>
            </a:lvl1pPr>
          </a:lstStyle>
          <a:p>
            <a:fld id="{70F99883-74AE-4A2C-81B7-5B86A08198C0}" type="datetimeFigureOut">
              <a:rPr kumimoji="1" lang="ja-JP" altLang="en-US" smtClean="0"/>
              <a:pPr/>
              <a:t>2017/4/1</a:t>
            </a:fld>
            <a:endParaRPr kumimoji="1" lang="ja-JP" altLang="en-US" dirty="0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205038" y="1239838"/>
            <a:ext cx="2387600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08" tIns="45705" rIns="91408" bIns="45705" rtlCol="0" anchor="ctr"/>
          <a:lstStyle/>
          <a:p>
            <a:endParaRPr lang="ja-JP" altLang="en-US" dirty="0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9"/>
            <a:ext cx="5438140" cy="3908613"/>
          </a:xfrm>
          <a:prstGeom prst="rect">
            <a:avLst/>
          </a:prstGeom>
        </p:spPr>
        <p:txBody>
          <a:bodyPr vert="horz" lIns="91408" tIns="45705" rIns="91408" bIns="45705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7" y="9428588"/>
            <a:ext cx="2945658" cy="498053"/>
          </a:xfrm>
          <a:prstGeom prst="rect">
            <a:avLst/>
          </a:prstGeom>
        </p:spPr>
        <p:txBody>
          <a:bodyPr vert="horz" lIns="91408" tIns="45705" rIns="91408" bIns="45705" rtlCol="0" anchor="b"/>
          <a:lstStyle>
            <a:lvl1pPr algn="l">
              <a:defRPr sz="1000"/>
            </a:lvl1pPr>
          </a:lstStyle>
          <a:p>
            <a:endParaRPr kumimoji="1" lang="ja-JP" alt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50" y="9428588"/>
            <a:ext cx="2945658" cy="498053"/>
          </a:xfrm>
          <a:prstGeom prst="rect">
            <a:avLst/>
          </a:prstGeom>
        </p:spPr>
        <p:txBody>
          <a:bodyPr vert="horz" lIns="91408" tIns="45705" rIns="91408" bIns="45705" rtlCol="0" anchor="b"/>
          <a:lstStyle>
            <a:lvl1pPr algn="r">
              <a:defRPr sz="1000"/>
            </a:lvl1pPr>
          </a:lstStyle>
          <a:p>
            <a:fld id="{ACD93CC5-A9B8-46A1-B8C3-70AA73E05DA2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70022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1pPr>
    <a:lvl2pPr marL="509504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2pPr>
    <a:lvl3pPr marL="1019007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3pPr>
    <a:lvl4pPr marL="1528511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4pPr>
    <a:lvl5pPr marL="2038015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5pPr>
    <a:lvl6pPr marL="2547518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6pPr>
    <a:lvl7pPr marL="3057022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7pPr>
    <a:lvl8pPr marL="3566526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8pPr>
    <a:lvl9pPr marL="4076029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3168" y="1785129"/>
            <a:ext cx="6609239" cy="3797500"/>
          </a:xfrm>
          <a:prstGeom prst="rect">
            <a:avLst/>
          </a:prstGeom>
        </p:spPr>
        <p:txBody>
          <a:bodyPr anchor="b"/>
          <a:lstStyle>
            <a:lvl1pPr algn="ctr">
              <a:defRPr sz="5102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947" y="5729075"/>
            <a:ext cx="5831681" cy="263350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41"/>
            </a:lvl1pPr>
            <a:lvl2pPr marL="388757" indent="0" algn="ctr">
              <a:buNone/>
              <a:defRPr sz="1701"/>
            </a:lvl2pPr>
            <a:lvl3pPr marL="777514" indent="0" algn="ctr">
              <a:buNone/>
              <a:defRPr sz="1531"/>
            </a:lvl3pPr>
            <a:lvl4pPr marL="1166271" indent="0" algn="ctr">
              <a:buNone/>
              <a:defRPr sz="1360"/>
            </a:lvl4pPr>
            <a:lvl5pPr marL="1555029" indent="0" algn="ctr">
              <a:buNone/>
              <a:defRPr sz="1360"/>
            </a:lvl5pPr>
            <a:lvl6pPr marL="1943786" indent="0" algn="ctr">
              <a:buNone/>
              <a:defRPr sz="1360"/>
            </a:lvl6pPr>
            <a:lvl7pPr marL="2332543" indent="0" algn="ctr">
              <a:buNone/>
              <a:defRPr sz="1360"/>
            </a:lvl7pPr>
            <a:lvl8pPr marL="2721300" indent="0" algn="ctr">
              <a:buNone/>
              <a:defRPr sz="1360"/>
            </a:lvl8pPr>
            <a:lvl9pPr marL="3110057" indent="0" algn="ctr">
              <a:buNone/>
              <a:defRPr sz="1360"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4988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4A3B7E-DD21-4048-88F3-59665D8E8CD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4/1/2017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74925" y="10109200"/>
            <a:ext cx="26257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91163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903F17-9641-4B84-A974-7D55D06F189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0892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988" y="581025"/>
            <a:ext cx="6705600" cy="2108200"/>
          </a:xfrm>
          <a:prstGeom prst="rect">
            <a:avLst/>
          </a:prstGeo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4988" y="2903538"/>
            <a:ext cx="6705600" cy="69215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4988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E7DE13-46BE-4B37-9FBB-8FA2A87D722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4/1/2017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74925" y="10109200"/>
            <a:ext cx="26257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91163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7FC707-0A99-4B85-9C38-B64E72987C1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5207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522" y="2719357"/>
            <a:ext cx="6706433" cy="4537305"/>
          </a:xfrm>
          <a:prstGeom prst="rect">
            <a:avLst/>
          </a:prstGeom>
        </p:spPr>
        <p:txBody>
          <a:bodyPr anchor="b"/>
          <a:lstStyle>
            <a:lvl1pPr>
              <a:defRPr sz="5102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522" y="7299586"/>
            <a:ext cx="6706433" cy="238606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41">
                <a:solidFill>
                  <a:schemeClr val="tx1"/>
                </a:solidFill>
              </a:defRPr>
            </a:lvl1pPr>
            <a:lvl2pPr marL="388757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2pPr>
            <a:lvl3pPr marL="777514" indent="0">
              <a:buNone/>
              <a:defRPr sz="1531">
                <a:solidFill>
                  <a:schemeClr val="tx1">
                    <a:tint val="75000"/>
                  </a:schemeClr>
                </a:solidFill>
              </a:defRPr>
            </a:lvl3pPr>
            <a:lvl4pPr marL="1166271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4pPr>
            <a:lvl5pPr marL="1555029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5pPr>
            <a:lvl6pPr marL="1943786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6pPr>
            <a:lvl7pPr marL="2332543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7pPr>
            <a:lvl8pPr marL="272130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8pPr>
            <a:lvl9pPr marL="3110057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4988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84D596-71CB-401C-BE2A-FF96587D8E95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4/1/2017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74925" y="10109200"/>
            <a:ext cx="26257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91163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9CCBC2-8C21-4C9A-A2A0-C4F7CFD13B61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2403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988" y="581025"/>
            <a:ext cx="6705600" cy="2108200"/>
          </a:xfrm>
          <a:prstGeom prst="rect">
            <a:avLst/>
          </a:prstGeo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4571" y="2903673"/>
            <a:ext cx="3304619" cy="692084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36385" y="2903673"/>
            <a:ext cx="3304619" cy="692084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534988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3FDC24-657B-46BD-9F76-F6EB56EE60B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4/1/2017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74925" y="10109200"/>
            <a:ext cx="26257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91163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8B99DA-1B7B-4D03-B44C-EA0B6BFD2A82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169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584" y="580737"/>
            <a:ext cx="6706433" cy="2108320"/>
          </a:xfrm>
          <a:prstGeom prst="rect">
            <a:avLst/>
          </a:prstGeo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5584" y="2673905"/>
            <a:ext cx="3289432" cy="13104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41" b="1"/>
            </a:lvl1pPr>
            <a:lvl2pPr marL="388757" indent="0">
              <a:buNone/>
              <a:defRPr sz="1701" b="1"/>
            </a:lvl2pPr>
            <a:lvl3pPr marL="777514" indent="0">
              <a:buNone/>
              <a:defRPr sz="1531" b="1"/>
            </a:lvl3pPr>
            <a:lvl4pPr marL="1166271" indent="0">
              <a:buNone/>
              <a:defRPr sz="1360" b="1"/>
            </a:lvl4pPr>
            <a:lvl5pPr marL="1555029" indent="0">
              <a:buNone/>
              <a:defRPr sz="1360" b="1"/>
            </a:lvl5pPr>
            <a:lvl6pPr marL="1943786" indent="0">
              <a:buNone/>
              <a:defRPr sz="1360" b="1"/>
            </a:lvl6pPr>
            <a:lvl7pPr marL="2332543" indent="0">
              <a:buNone/>
              <a:defRPr sz="1360" b="1"/>
            </a:lvl7pPr>
            <a:lvl8pPr marL="2721300" indent="0">
              <a:buNone/>
              <a:defRPr sz="1360" b="1"/>
            </a:lvl8pPr>
            <a:lvl9pPr marL="3110057" indent="0">
              <a:buNone/>
              <a:defRPr sz="136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5584" y="3984345"/>
            <a:ext cx="3289432" cy="58603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36385" y="2673905"/>
            <a:ext cx="3305632" cy="13104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41" b="1"/>
            </a:lvl1pPr>
            <a:lvl2pPr marL="388757" indent="0">
              <a:buNone/>
              <a:defRPr sz="1701" b="1"/>
            </a:lvl2pPr>
            <a:lvl3pPr marL="777514" indent="0">
              <a:buNone/>
              <a:defRPr sz="1531" b="1"/>
            </a:lvl3pPr>
            <a:lvl4pPr marL="1166271" indent="0">
              <a:buNone/>
              <a:defRPr sz="1360" b="1"/>
            </a:lvl4pPr>
            <a:lvl5pPr marL="1555029" indent="0">
              <a:buNone/>
              <a:defRPr sz="1360" b="1"/>
            </a:lvl5pPr>
            <a:lvl6pPr marL="1943786" indent="0">
              <a:buNone/>
              <a:defRPr sz="1360" b="1"/>
            </a:lvl6pPr>
            <a:lvl7pPr marL="2332543" indent="0">
              <a:buNone/>
              <a:defRPr sz="1360" b="1"/>
            </a:lvl7pPr>
            <a:lvl8pPr marL="2721300" indent="0">
              <a:buNone/>
              <a:defRPr sz="1360" b="1"/>
            </a:lvl8pPr>
            <a:lvl9pPr marL="3110057" indent="0">
              <a:buNone/>
              <a:defRPr sz="136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936385" y="3984345"/>
            <a:ext cx="3305632" cy="58603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534988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244564-11C5-49CA-A6C6-0EFA5B9EEF5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4/1/2017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74925" y="10109200"/>
            <a:ext cx="26257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91163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0FB411-F8C4-4E71-AA2F-EFB8BA585732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28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988" y="581025"/>
            <a:ext cx="6705600" cy="2108200"/>
          </a:xfrm>
          <a:prstGeom prst="rect">
            <a:avLst/>
          </a:prstGeo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534988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3C5F0A-E814-4F5B-8509-4826EF6EAFAD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4/1/2017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74925" y="10109200"/>
            <a:ext cx="26257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91163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C3135D-753B-4641-9B40-F5C756AB03B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5906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534988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9F838-D727-4C3D-981F-C91357BA9725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4/1/2017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74925" y="10109200"/>
            <a:ext cx="26257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91163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37CFDE-7B0F-4037-894D-A6CABA6358C6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6309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584" y="727181"/>
            <a:ext cx="2507825" cy="2545133"/>
          </a:xfrm>
          <a:prstGeom prst="rect">
            <a:avLst/>
          </a:prstGeom>
        </p:spPr>
        <p:txBody>
          <a:bodyPr anchor="b"/>
          <a:lstStyle>
            <a:lvl1pPr>
              <a:defRPr sz="2721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5632" y="1570511"/>
            <a:ext cx="3936385" cy="7751546"/>
          </a:xfrm>
          <a:prstGeom prst="rect">
            <a:avLst/>
          </a:prstGeom>
        </p:spPr>
        <p:txBody>
          <a:bodyPr/>
          <a:lstStyle>
            <a:lvl1pPr>
              <a:defRPr sz="2721"/>
            </a:lvl1pPr>
            <a:lvl2pPr>
              <a:defRPr sz="2381"/>
            </a:lvl2pPr>
            <a:lvl3pPr>
              <a:defRPr sz="2041"/>
            </a:lvl3pPr>
            <a:lvl4pPr>
              <a:defRPr sz="1701"/>
            </a:lvl4pPr>
            <a:lvl5pPr>
              <a:defRPr sz="1701"/>
            </a:lvl5pPr>
            <a:lvl6pPr>
              <a:defRPr sz="1701"/>
            </a:lvl6pPr>
            <a:lvl7pPr>
              <a:defRPr sz="1701"/>
            </a:lvl7pPr>
            <a:lvl8pPr>
              <a:defRPr sz="1701"/>
            </a:lvl8pPr>
            <a:lvl9pPr>
              <a:defRPr sz="170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584" y="3272314"/>
            <a:ext cx="2507825" cy="606236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60"/>
            </a:lvl1pPr>
            <a:lvl2pPr marL="388757" indent="0">
              <a:buNone/>
              <a:defRPr sz="1190"/>
            </a:lvl2pPr>
            <a:lvl3pPr marL="777514" indent="0">
              <a:buNone/>
              <a:defRPr sz="1020"/>
            </a:lvl3pPr>
            <a:lvl4pPr marL="1166271" indent="0">
              <a:buNone/>
              <a:defRPr sz="850"/>
            </a:lvl4pPr>
            <a:lvl5pPr marL="1555029" indent="0">
              <a:buNone/>
              <a:defRPr sz="850"/>
            </a:lvl5pPr>
            <a:lvl6pPr marL="1943786" indent="0">
              <a:buNone/>
              <a:defRPr sz="850"/>
            </a:lvl6pPr>
            <a:lvl7pPr marL="2332543" indent="0">
              <a:buNone/>
              <a:defRPr sz="850"/>
            </a:lvl7pPr>
            <a:lvl8pPr marL="2721300" indent="0">
              <a:buNone/>
              <a:defRPr sz="850"/>
            </a:lvl8pPr>
            <a:lvl9pPr marL="3110057" indent="0">
              <a:buNone/>
              <a:defRPr sz="85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534988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578700-CC02-43A7-8D67-617F0C9B34C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4/1/2017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74925" y="10109200"/>
            <a:ext cx="26257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91163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7CBD56-090A-4AA6-BB18-0A87B6BE4240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1046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584" y="727181"/>
            <a:ext cx="2507825" cy="2545133"/>
          </a:xfrm>
          <a:prstGeom prst="rect">
            <a:avLst/>
          </a:prstGeom>
        </p:spPr>
        <p:txBody>
          <a:bodyPr anchor="b"/>
          <a:lstStyle>
            <a:lvl1pPr>
              <a:defRPr sz="2721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305632" y="1570511"/>
            <a:ext cx="3936385" cy="7751546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721"/>
            </a:lvl1pPr>
            <a:lvl2pPr marL="388757" indent="0">
              <a:buNone/>
              <a:defRPr sz="2381"/>
            </a:lvl2pPr>
            <a:lvl3pPr marL="777514" indent="0">
              <a:buNone/>
              <a:defRPr sz="2041"/>
            </a:lvl3pPr>
            <a:lvl4pPr marL="1166271" indent="0">
              <a:buNone/>
              <a:defRPr sz="1701"/>
            </a:lvl4pPr>
            <a:lvl5pPr marL="1555029" indent="0">
              <a:buNone/>
              <a:defRPr sz="1701"/>
            </a:lvl5pPr>
            <a:lvl6pPr marL="1943786" indent="0">
              <a:buNone/>
              <a:defRPr sz="1701"/>
            </a:lvl6pPr>
            <a:lvl7pPr marL="2332543" indent="0">
              <a:buNone/>
              <a:defRPr sz="1701"/>
            </a:lvl7pPr>
            <a:lvl8pPr marL="2721300" indent="0">
              <a:buNone/>
              <a:defRPr sz="1701"/>
            </a:lvl8pPr>
            <a:lvl9pPr marL="3110057" indent="0">
              <a:buNone/>
              <a:defRPr sz="1701"/>
            </a:lvl9pPr>
          </a:lstStyle>
          <a:p>
            <a:pPr lvl="0"/>
            <a:r>
              <a:rPr lang="ja-JP" altLang="en-US" noProof="0" dirty="0" smtClean="0"/>
              <a:t>図を追加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584" y="3272314"/>
            <a:ext cx="2507825" cy="606236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60"/>
            </a:lvl1pPr>
            <a:lvl2pPr marL="388757" indent="0">
              <a:buNone/>
              <a:defRPr sz="1190"/>
            </a:lvl2pPr>
            <a:lvl3pPr marL="777514" indent="0">
              <a:buNone/>
              <a:defRPr sz="1020"/>
            </a:lvl3pPr>
            <a:lvl4pPr marL="1166271" indent="0">
              <a:buNone/>
              <a:defRPr sz="850"/>
            </a:lvl4pPr>
            <a:lvl5pPr marL="1555029" indent="0">
              <a:buNone/>
              <a:defRPr sz="850"/>
            </a:lvl5pPr>
            <a:lvl6pPr marL="1943786" indent="0">
              <a:buNone/>
              <a:defRPr sz="850"/>
            </a:lvl6pPr>
            <a:lvl7pPr marL="2332543" indent="0">
              <a:buNone/>
              <a:defRPr sz="850"/>
            </a:lvl7pPr>
            <a:lvl8pPr marL="2721300" indent="0">
              <a:buNone/>
              <a:defRPr sz="850"/>
            </a:lvl8pPr>
            <a:lvl9pPr marL="3110057" indent="0">
              <a:buNone/>
              <a:defRPr sz="85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534988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CF08AA-2110-42CD-8773-E3A4EF59A3C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4/1/2017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74925" y="10109200"/>
            <a:ext cx="26257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91163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69A334-02AD-4810-8742-6DB93C5EA25A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46341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988" y="581025"/>
            <a:ext cx="6705600" cy="2108200"/>
          </a:xfrm>
          <a:prstGeom prst="rect">
            <a:avLst/>
          </a:prstGeo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988" y="2903538"/>
            <a:ext cx="6705600" cy="69215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4988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294DBB-917B-4186-A703-7409F7CF8E5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4/1/2017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74925" y="10109200"/>
            <a:ext cx="26257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91163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2B72EE-4B45-425F-B500-026DA88CB77F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652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64396" y="580735"/>
            <a:ext cx="1676608" cy="9243783"/>
          </a:xfrm>
          <a:prstGeom prst="rect">
            <a:avLst/>
          </a:prstGeo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571" y="580735"/>
            <a:ext cx="4932630" cy="924378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4988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4D20DD-EE55-4DDE-BB8B-8D151B9371C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4/1/2017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74925" y="10109200"/>
            <a:ext cx="26257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91163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60586A-009D-4946-86B1-6BEB0D580BF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2806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328775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746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</p:sldLayoutIdLst>
  <p:txStyles>
    <p:titleStyle>
      <a:lvl1pPr algn="l" defTabSz="776288" rtl="0" fontAlgn="base">
        <a:lnSpc>
          <a:spcPct val="90000"/>
        </a:lnSpc>
        <a:spcBef>
          <a:spcPct val="0"/>
        </a:spcBef>
        <a:spcAft>
          <a:spcPct val="0"/>
        </a:spcAft>
        <a:defRPr kumimoji="1" sz="37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776288" rtl="0" fontAlgn="base">
        <a:lnSpc>
          <a:spcPct val="90000"/>
        </a:lnSpc>
        <a:spcBef>
          <a:spcPct val="0"/>
        </a:spcBef>
        <a:spcAft>
          <a:spcPct val="0"/>
        </a:spcAft>
        <a:defRPr kumimoji="1" sz="3700">
          <a:solidFill>
            <a:schemeClr val="tx1"/>
          </a:solidFill>
          <a:latin typeface="Calibri Light"/>
          <a:ea typeface="ＭＳ Ｐゴシック" pitchFamily="50" charset="-128"/>
        </a:defRPr>
      </a:lvl2pPr>
      <a:lvl3pPr algn="l" defTabSz="776288" rtl="0" fontAlgn="base">
        <a:lnSpc>
          <a:spcPct val="90000"/>
        </a:lnSpc>
        <a:spcBef>
          <a:spcPct val="0"/>
        </a:spcBef>
        <a:spcAft>
          <a:spcPct val="0"/>
        </a:spcAft>
        <a:defRPr kumimoji="1" sz="3700">
          <a:solidFill>
            <a:schemeClr val="tx1"/>
          </a:solidFill>
          <a:latin typeface="Calibri Light"/>
          <a:ea typeface="ＭＳ Ｐゴシック" pitchFamily="50" charset="-128"/>
        </a:defRPr>
      </a:lvl3pPr>
      <a:lvl4pPr algn="l" defTabSz="776288" rtl="0" fontAlgn="base">
        <a:lnSpc>
          <a:spcPct val="90000"/>
        </a:lnSpc>
        <a:spcBef>
          <a:spcPct val="0"/>
        </a:spcBef>
        <a:spcAft>
          <a:spcPct val="0"/>
        </a:spcAft>
        <a:defRPr kumimoji="1" sz="3700">
          <a:solidFill>
            <a:schemeClr val="tx1"/>
          </a:solidFill>
          <a:latin typeface="Calibri Light"/>
          <a:ea typeface="ＭＳ Ｐゴシック" pitchFamily="50" charset="-128"/>
        </a:defRPr>
      </a:lvl4pPr>
      <a:lvl5pPr algn="l" defTabSz="776288" rtl="0" fontAlgn="base">
        <a:lnSpc>
          <a:spcPct val="90000"/>
        </a:lnSpc>
        <a:spcBef>
          <a:spcPct val="0"/>
        </a:spcBef>
        <a:spcAft>
          <a:spcPct val="0"/>
        </a:spcAft>
        <a:defRPr kumimoji="1" sz="3700">
          <a:solidFill>
            <a:schemeClr val="tx1"/>
          </a:solidFill>
          <a:latin typeface="Calibri Light"/>
          <a:ea typeface="ＭＳ Ｐゴシック" pitchFamily="50" charset="-128"/>
        </a:defRPr>
      </a:lvl5pPr>
      <a:lvl6pPr marL="457200" algn="l" defTabSz="776288" rtl="0" fontAlgn="base">
        <a:lnSpc>
          <a:spcPct val="90000"/>
        </a:lnSpc>
        <a:spcBef>
          <a:spcPct val="0"/>
        </a:spcBef>
        <a:spcAft>
          <a:spcPct val="0"/>
        </a:spcAft>
        <a:defRPr kumimoji="1" sz="3700">
          <a:solidFill>
            <a:schemeClr val="tx1"/>
          </a:solidFill>
          <a:latin typeface="Calibri Light"/>
          <a:ea typeface="ＭＳ Ｐゴシック" pitchFamily="50" charset="-128"/>
        </a:defRPr>
      </a:lvl6pPr>
      <a:lvl7pPr marL="914400" algn="l" defTabSz="776288" rtl="0" fontAlgn="base">
        <a:lnSpc>
          <a:spcPct val="90000"/>
        </a:lnSpc>
        <a:spcBef>
          <a:spcPct val="0"/>
        </a:spcBef>
        <a:spcAft>
          <a:spcPct val="0"/>
        </a:spcAft>
        <a:defRPr kumimoji="1" sz="3700">
          <a:solidFill>
            <a:schemeClr val="tx1"/>
          </a:solidFill>
          <a:latin typeface="Calibri Light"/>
          <a:ea typeface="ＭＳ Ｐゴシック" pitchFamily="50" charset="-128"/>
        </a:defRPr>
      </a:lvl7pPr>
      <a:lvl8pPr marL="1371600" algn="l" defTabSz="776288" rtl="0" fontAlgn="base">
        <a:lnSpc>
          <a:spcPct val="90000"/>
        </a:lnSpc>
        <a:spcBef>
          <a:spcPct val="0"/>
        </a:spcBef>
        <a:spcAft>
          <a:spcPct val="0"/>
        </a:spcAft>
        <a:defRPr kumimoji="1" sz="3700">
          <a:solidFill>
            <a:schemeClr val="tx1"/>
          </a:solidFill>
          <a:latin typeface="Calibri Light"/>
          <a:ea typeface="ＭＳ Ｐゴシック" pitchFamily="50" charset="-128"/>
        </a:defRPr>
      </a:lvl8pPr>
      <a:lvl9pPr marL="1828800" algn="l" defTabSz="776288" rtl="0" fontAlgn="base">
        <a:lnSpc>
          <a:spcPct val="90000"/>
        </a:lnSpc>
        <a:spcBef>
          <a:spcPct val="0"/>
        </a:spcBef>
        <a:spcAft>
          <a:spcPct val="0"/>
        </a:spcAft>
        <a:defRPr kumimoji="1" sz="3700">
          <a:solidFill>
            <a:schemeClr val="tx1"/>
          </a:solidFill>
          <a:latin typeface="Calibri Light"/>
          <a:ea typeface="ＭＳ Ｐゴシック" pitchFamily="50" charset="-128"/>
        </a:defRPr>
      </a:lvl9pPr>
    </p:titleStyle>
    <p:bodyStyle>
      <a:lvl1pPr marL="193675" indent="-193675" algn="l" defTabSz="776288" rtl="0" fontAlgn="base">
        <a:lnSpc>
          <a:spcPct val="90000"/>
        </a:lnSpc>
        <a:spcBef>
          <a:spcPts val="850"/>
        </a:spcBef>
        <a:spcAft>
          <a:spcPct val="0"/>
        </a:spcAft>
        <a:buFont typeface="Arial" pitchFamily="34" charset="0"/>
        <a:buChar char="•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82613" indent="-193675" algn="l" defTabSz="776288" rtl="0" fontAlgn="base">
        <a:lnSpc>
          <a:spcPct val="90000"/>
        </a:lnSpc>
        <a:spcBef>
          <a:spcPts val="425"/>
        </a:spcBef>
        <a:spcAft>
          <a:spcPct val="0"/>
        </a:spcAft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71550" indent="-193675" algn="l" defTabSz="776288" rtl="0" fontAlgn="base">
        <a:lnSpc>
          <a:spcPct val="90000"/>
        </a:lnSpc>
        <a:spcBef>
          <a:spcPts val="425"/>
        </a:spcBef>
        <a:spcAft>
          <a:spcPct val="0"/>
        </a:spcAft>
        <a:buFont typeface="Arial" pitchFamily="34" charset="0"/>
        <a:buChar char="•"/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60488" indent="-193675" algn="l" defTabSz="776288" rtl="0" fontAlgn="base">
        <a:lnSpc>
          <a:spcPct val="90000"/>
        </a:lnSpc>
        <a:spcBef>
          <a:spcPts val="425"/>
        </a:spcBef>
        <a:spcAft>
          <a:spcPct val="0"/>
        </a:spcAft>
        <a:buFont typeface="Arial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47838" indent="-193675" algn="l" defTabSz="776288" rtl="0" fontAlgn="base">
        <a:lnSpc>
          <a:spcPct val="90000"/>
        </a:lnSpc>
        <a:spcBef>
          <a:spcPts val="425"/>
        </a:spcBef>
        <a:spcAft>
          <a:spcPct val="0"/>
        </a:spcAft>
        <a:buFont typeface="Arial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138164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6pPr>
      <a:lvl7pPr marL="2526922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7pPr>
      <a:lvl8pPr marL="2915679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8pPr>
      <a:lvl9pPr marL="3304436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1pPr>
      <a:lvl2pPr marL="388757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2pPr>
      <a:lvl3pPr marL="777514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3pPr>
      <a:lvl4pPr marL="1166271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4pPr>
      <a:lvl5pPr marL="1555029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5pPr>
      <a:lvl6pPr marL="1943786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6pPr>
      <a:lvl7pPr marL="2332543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7pPr>
      <a:lvl8pPr marL="2721300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8pPr>
      <a:lvl9pPr marL="3110057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\\Server-win\share\アスクル関連\Askul_Parts_1216\DATA\018_918d_kaigostaff\back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7"/>
            <a:ext cx="7775575" cy="10909300"/>
          </a:xfrm>
          <a:prstGeom prst="rect">
            <a:avLst/>
          </a:prstGeom>
          <a:noFill/>
        </p:spPr>
      </p:pic>
      <p:pic>
        <p:nvPicPr>
          <p:cNvPr id="1028" name="Picture 4" descr="\\Server-win\share\アスクル関連\Askul_Parts_1216\DATA\018_918d_kaigostaff\illus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379" y="1841794"/>
            <a:ext cx="5507038" cy="7824788"/>
          </a:xfrm>
          <a:prstGeom prst="rect">
            <a:avLst/>
          </a:prstGeom>
          <a:noFill/>
        </p:spPr>
      </p:pic>
      <p:sp>
        <p:nvSpPr>
          <p:cNvPr id="78" name="正方形/長方形 77"/>
          <p:cNvSpPr/>
          <p:nvPr/>
        </p:nvSpPr>
        <p:spPr>
          <a:xfrm>
            <a:off x="0" y="9131300"/>
            <a:ext cx="7775575" cy="1776413"/>
          </a:xfrm>
          <a:prstGeom prst="rect">
            <a:avLst/>
          </a:prstGeom>
          <a:solidFill>
            <a:srgbClr val="C30D23"/>
          </a:solidFill>
        </p:spPr>
        <p:txBody>
          <a:bodyPr wrap="square" lIns="0" tIns="0" rIns="0" bIns="0" rtlCol="0" anchor="ctr">
            <a:spAutoFit/>
          </a:bodyPr>
          <a:lstStyle/>
          <a:p>
            <a:pPr algn="ctr"/>
            <a:endParaRPr kumimoji="1" lang="ja-JP" altLang="en-US" sz="3200" b="1" dirty="0" smtClean="0"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</p:txBody>
      </p:sp>
      <p:pic>
        <p:nvPicPr>
          <p:cNvPr id="3" name="Picture 5" descr="\\Server-win\share\アスクル関連\Askul_Parts_1216\DATA\018_918d_kaigostaff\shikaku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64102" y="6663504"/>
            <a:ext cx="4486275" cy="1539768"/>
          </a:xfrm>
          <a:prstGeom prst="rect">
            <a:avLst/>
          </a:prstGeom>
          <a:noFill/>
        </p:spPr>
      </p:pic>
      <p:pic>
        <p:nvPicPr>
          <p:cNvPr id="4" name="Picture 6" descr="\\Server-win\share\アスクル関連\Askul_Parts_1216\DATA\018_918d_kaigostaff\shikaku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0590" y="6635371"/>
            <a:ext cx="2703512" cy="1979445"/>
          </a:xfrm>
          <a:prstGeom prst="rect">
            <a:avLst/>
          </a:prstGeom>
          <a:noFill/>
        </p:spPr>
      </p:pic>
      <p:sp>
        <p:nvSpPr>
          <p:cNvPr id="42" name="テキスト ボックス 41"/>
          <p:cNvSpPr txBox="1"/>
          <p:nvPr/>
        </p:nvSpPr>
        <p:spPr>
          <a:xfrm>
            <a:off x="1786635" y="167256"/>
            <a:ext cx="41665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600" dirty="0" smtClean="0">
                <a:solidFill>
                  <a:srgbClr val="C30D23"/>
                </a:solidFill>
                <a:latin typeface="ＤＦＧ平成ゴシック体W9" pitchFamily="50" charset="-128"/>
                <a:ea typeface="ＤＦＧ平成ゴシック体W9" pitchFamily="50" charset="-128"/>
              </a:rPr>
              <a:t>バームハイツ西葛西</a:t>
            </a:r>
            <a:endParaRPr kumimoji="1" lang="ja-JP" altLang="en-US" sz="3600" dirty="0" smtClean="0">
              <a:solidFill>
                <a:srgbClr val="C30D23"/>
              </a:solidFill>
              <a:latin typeface="ＤＦＧ平成ゴシック体W9" pitchFamily="50" charset="-128"/>
              <a:ea typeface="ＤＦＧ平成ゴシック体W9" pitchFamily="50" charset="-128"/>
            </a:endParaRPr>
          </a:p>
        </p:txBody>
      </p:sp>
      <p:sp>
        <p:nvSpPr>
          <p:cNvPr id="43" name="テキスト ボックス 42"/>
          <p:cNvSpPr txBox="1"/>
          <p:nvPr/>
        </p:nvSpPr>
        <p:spPr>
          <a:xfrm>
            <a:off x="414515" y="577328"/>
            <a:ext cx="6917278" cy="12464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7500" dirty="0" smtClean="0">
                <a:solidFill>
                  <a:srgbClr val="C30D23"/>
                </a:solidFill>
                <a:latin typeface="ＤＦＧ平成ゴシック体W9" pitchFamily="50" charset="-128"/>
                <a:ea typeface="ＤＦＧ平成ゴシック体W9" pitchFamily="50" charset="-128"/>
              </a:rPr>
              <a:t>自治会役員募集</a:t>
            </a:r>
            <a:endParaRPr kumimoji="1" lang="ja-JP" altLang="en-US" sz="7500" dirty="0" smtClean="0">
              <a:solidFill>
                <a:srgbClr val="C30D23"/>
              </a:solidFill>
              <a:latin typeface="ＤＦＧ平成ゴシック体W9" pitchFamily="50" charset="-128"/>
              <a:ea typeface="ＤＦＧ平成ゴシック体W9" pitchFamily="50" charset="-128"/>
            </a:endParaRPr>
          </a:p>
        </p:txBody>
      </p:sp>
      <p:cxnSp>
        <p:nvCxnSpPr>
          <p:cNvPr id="44" name="直線コネクタ 43"/>
          <p:cNvCxnSpPr/>
          <p:nvPr/>
        </p:nvCxnSpPr>
        <p:spPr>
          <a:xfrm>
            <a:off x="3822749" y="2163494"/>
            <a:ext cx="238711" cy="457786"/>
          </a:xfrm>
          <a:prstGeom prst="line">
            <a:avLst/>
          </a:prstGeom>
          <a:ln w="50800">
            <a:solidFill>
              <a:srgbClr val="C30D2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線コネクタ 44"/>
          <p:cNvCxnSpPr/>
          <p:nvPr/>
        </p:nvCxnSpPr>
        <p:spPr>
          <a:xfrm>
            <a:off x="6923359" y="2163494"/>
            <a:ext cx="264338" cy="473026"/>
          </a:xfrm>
          <a:prstGeom prst="line">
            <a:avLst/>
          </a:prstGeom>
          <a:ln w="50800">
            <a:solidFill>
              <a:srgbClr val="C30D23"/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テキスト ボックス 45"/>
          <p:cNvSpPr txBox="1"/>
          <p:nvPr/>
        </p:nvSpPr>
        <p:spPr>
          <a:xfrm>
            <a:off x="4361402" y="2112038"/>
            <a:ext cx="232307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 smtClean="0">
                <a:solidFill>
                  <a:srgbClr val="C30D23"/>
                </a:solidFill>
                <a:latin typeface="ＤＦＧ平成ゴシック体W7" pitchFamily="50" charset="-128"/>
                <a:ea typeface="ＤＦＧ平成ゴシック体W7" pitchFamily="50" charset="-128"/>
              </a:rPr>
              <a:t>一緒に自治会運営</a:t>
            </a:r>
            <a:endParaRPr lang="en-US" altLang="ja-JP" sz="2100" dirty="0" smtClean="0">
              <a:solidFill>
                <a:srgbClr val="C30D23"/>
              </a:solidFill>
              <a:latin typeface="ＤＦＧ平成ゴシック体W7" pitchFamily="50" charset="-128"/>
              <a:ea typeface="ＤＦＧ平成ゴシック体W7" pitchFamily="50" charset="-128"/>
            </a:endParaRPr>
          </a:p>
          <a:p>
            <a:r>
              <a:rPr lang="ja-JP" altLang="en-US" sz="2100" dirty="0" smtClean="0">
                <a:solidFill>
                  <a:srgbClr val="C30D23"/>
                </a:solidFill>
                <a:latin typeface="ＤＦＧ平成ゴシック体W7" pitchFamily="50" charset="-128"/>
                <a:ea typeface="ＤＦＧ平成ゴシック体W7" pitchFamily="50" charset="-128"/>
              </a:rPr>
              <a:t>しませんか！</a:t>
            </a:r>
            <a:endParaRPr kumimoji="1" lang="ja-JP" altLang="en-US" sz="2100" dirty="0" smtClean="0">
              <a:solidFill>
                <a:srgbClr val="C30D23"/>
              </a:solidFill>
              <a:latin typeface="ＤＦＧ平成ゴシック体W7" pitchFamily="50" charset="-128"/>
              <a:ea typeface="ＤＦＧ平成ゴシック体W7" pitchFamily="50" charset="-128"/>
            </a:endParaRPr>
          </a:p>
        </p:txBody>
      </p:sp>
      <p:cxnSp>
        <p:nvCxnSpPr>
          <p:cNvPr id="50" name="直線コネクタ 49"/>
          <p:cNvCxnSpPr/>
          <p:nvPr/>
        </p:nvCxnSpPr>
        <p:spPr>
          <a:xfrm>
            <a:off x="723900" y="7029450"/>
            <a:ext cx="1838325" cy="0"/>
          </a:xfrm>
          <a:prstGeom prst="line">
            <a:avLst/>
          </a:prstGeom>
          <a:ln w="25400">
            <a:solidFill>
              <a:srgbClr val="0000F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テキスト ボックス 51"/>
          <p:cNvSpPr txBox="1"/>
          <p:nvPr/>
        </p:nvSpPr>
        <p:spPr>
          <a:xfrm>
            <a:off x="598899" y="7050163"/>
            <a:ext cx="207460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000" dirty="0" smtClean="0">
                <a:solidFill>
                  <a:srgbClr val="000099"/>
                </a:solidFill>
                <a:latin typeface="ＤＦＧ平成ゴシック体W7" pitchFamily="50" charset="-128"/>
                <a:ea typeface="ＤＦＧ平成ゴシック体W7" pitchFamily="50" charset="-128"/>
              </a:rPr>
              <a:t>●</a:t>
            </a:r>
            <a:r>
              <a:rPr lang="ja-JP" altLang="en-US" sz="1500" dirty="0" smtClean="0">
                <a:solidFill>
                  <a:srgbClr val="000099"/>
                </a:solidFill>
                <a:latin typeface="ＤＦＧ平成ゴシック体W7" pitchFamily="50" charset="-128"/>
                <a:ea typeface="ＤＦＧ平成ゴシック体W7" pitchFamily="50" charset="-128"/>
              </a:rPr>
              <a:t>マンション居住者の方</a:t>
            </a:r>
            <a:endParaRPr kumimoji="1" lang="ja-JP" altLang="en-US" sz="1500" dirty="0" smtClean="0">
              <a:solidFill>
                <a:srgbClr val="000099"/>
              </a:solidFill>
              <a:latin typeface="ＤＦＧ平成ゴシック体W7" pitchFamily="50" charset="-128"/>
              <a:ea typeface="ＤＦＧ平成ゴシック体W7" pitchFamily="50" charset="-128"/>
            </a:endParaRPr>
          </a:p>
        </p:txBody>
      </p:sp>
      <p:cxnSp>
        <p:nvCxnSpPr>
          <p:cNvPr id="54" name="直線コネクタ 53"/>
          <p:cNvCxnSpPr/>
          <p:nvPr/>
        </p:nvCxnSpPr>
        <p:spPr>
          <a:xfrm>
            <a:off x="723900" y="7402810"/>
            <a:ext cx="1838325" cy="0"/>
          </a:xfrm>
          <a:prstGeom prst="line">
            <a:avLst/>
          </a:prstGeom>
          <a:ln w="25400">
            <a:solidFill>
              <a:srgbClr val="0000F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線コネクタ 55"/>
          <p:cNvCxnSpPr/>
          <p:nvPr/>
        </p:nvCxnSpPr>
        <p:spPr>
          <a:xfrm>
            <a:off x="723900" y="7749133"/>
            <a:ext cx="1838325" cy="0"/>
          </a:xfrm>
          <a:prstGeom prst="line">
            <a:avLst/>
          </a:prstGeom>
          <a:ln w="25400">
            <a:solidFill>
              <a:srgbClr val="0000F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線コネクタ 57"/>
          <p:cNvCxnSpPr/>
          <p:nvPr/>
        </p:nvCxnSpPr>
        <p:spPr>
          <a:xfrm>
            <a:off x="723900" y="8103840"/>
            <a:ext cx="1838325" cy="0"/>
          </a:xfrm>
          <a:prstGeom prst="line">
            <a:avLst/>
          </a:prstGeom>
          <a:ln w="25400">
            <a:solidFill>
              <a:srgbClr val="0000F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テキスト ボックス 58"/>
          <p:cNvSpPr txBox="1"/>
          <p:nvPr/>
        </p:nvSpPr>
        <p:spPr>
          <a:xfrm>
            <a:off x="603747" y="7406730"/>
            <a:ext cx="198002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000" dirty="0" smtClean="0">
                <a:solidFill>
                  <a:srgbClr val="000099"/>
                </a:solidFill>
                <a:latin typeface="ＤＦＧ平成ゴシック体W7" pitchFamily="50" charset="-128"/>
                <a:ea typeface="ＤＦＧ平成ゴシック体W7" pitchFamily="50" charset="-128"/>
              </a:rPr>
              <a:t>●</a:t>
            </a:r>
            <a:r>
              <a:rPr lang="ja-JP" altLang="en-US" sz="1500" dirty="0" smtClean="0">
                <a:solidFill>
                  <a:srgbClr val="000099"/>
                </a:solidFill>
                <a:latin typeface="ＤＦＧ平成ゴシック体W7" pitchFamily="50" charset="-128"/>
                <a:ea typeface="ＤＦＧ平成ゴシック体W7" pitchFamily="50" charset="-128"/>
              </a:rPr>
              <a:t>未経験の方、大歓迎</a:t>
            </a:r>
            <a:endParaRPr kumimoji="1" lang="ja-JP" altLang="en-US" sz="1500" dirty="0" smtClean="0">
              <a:solidFill>
                <a:srgbClr val="000099"/>
              </a:solidFill>
              <a:latin typeface="ＤＦＧ平成ゴシック体W7" pitchFamily="50" charset="-128"/>
              <a:ea typeface="ＤＦＧ平成ゴシック体W7" pitchFamily="50" charset="-128"/>
            </a:endParaRPr>
          </a:p>
        </p:txBody>
      </p:sp>
      <p:sp>
        <p:nvSpPr>
          <p:cNvPr id="62" name="テキスト ボックス 61"/>
          <p:cNvSpPr txBox="1"/>
          <p:nvPr/>
        </p:nvSpPr>
        <p:spPr>
          <a:xfrm>
            <a:off x="3400425" y="6966049"/>
            <a:ext cx="3717684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900" dirty="0" smtClean="0">
                <a:solidFill>
                  <a:srgbClr val="C30D23"/>
                </a:solidFill>
                <a:latin typeface="ＤＦＧ平成ゴシック体W7" pitchFamily="50" charset="-128"/>
                <a:ea typeface="ＤＦＧ平成ゴシック体W7" pitchFamily="50" charset="-128"/>
              </a:rPr>
              <a:t>●自治会の年間行事の企画・運営</a:t>
            </a:r>
            <a:endParaRPr kumimoji="1" lang="en-US" altLang="ja-JP" sz="1900" dirty="0" smtClean="0">
              <a:solidFill>
                <a:srgbClr val="C30D23"/>
              </a:solidFill>
              <a:latin typeface="ＤＦＧ平成ゴシック体W7" pitchFamily="50" charset="-128"/>
              <a:ea typeface="ＤＦＧ平成ゴシック体W7" pitchFamily="50" charset="-128"/>
            </a:endParaRPr>
          </a:p>
          <a:p>
            <a:r>
              <a:rPr lang="ja-JP" altLang="en-US" sz="1900" dirty="0" smtClean="0">
                <a:solidFill>
                  <a:srgbClr val="C30D23"/>
                </a:solidFill>
                <a:latin typeface="ＤＦＧ平成ゴシック体W7" pitchFamily="50" charset="-128"/>
                <a:ea typeface="ＤＦＧ平成ゴシック体W7" pitchFamily="50" charset="-128"/>
              </a:rPr>
              <a:t>●地域活動への参加</a:t>
            </a:r>
            <a:endParaRPr lang="en-US" altLang="ja-JP" sz="1900" dirty="0" smtClean="0">
              <a:solidFill>
                <a:srgbClr val="C30D23"/>
              </a:solidFill>
              <a:latin typeface="ＤＦＧ平成ゴシック体W7" pitchFamily="50" charset="-128"/>
              <a:ea typeface="ＤＦＧ平成ゴシック体W7" pitchFamily="50" charset="-128"/>
            </a:endParaRPr>
          </a:p>
          <a:p>
            <a:r>
              <a:rPr lang="ja-JP" altLang="en-US" sz="1900" dirty="0" smtClean="0">
                <a:solidFill>
                  <a:srgbClr val="C30D23"/>
                </a:solidFill>
                <a:latin typeface="ＤＦＧ平成ゴシック体W7" pitchFamily="50" charset="-128"/>
                <a:ea typeface="ＤＦＧ平成ゴシック体W7" pitchFamily="50" charset="-128"/>
              </a:rPr>
              <a:t>●区民運動会への参加</a:t>
            </a:r>
            <a:r>
              <a:rPr lang="en-US" altLang="ja-JP" sz="1900" dirty="0" smtClean="0">
                <a:solidFill>
                  <a:srgbClr val="C30D23"/>
                </a:solidFill>
                <a:latin typeface="ＤＦＧ平成ゴシック体W7" pitchFamily="50" charset="-128"/>
                <a:ea typeface="ＤＦＧ平成ゴシック体W7" pitchFamily="50" charset="-128"/>
              </a:rPr>
              <a:t/>
            </a:r>
            <a:br>
              <a:rPr lang="en-US" altLang="ja-JP" sz="1900" dirty="0" smtClean="0">
                <a:solidFill>
                  <a:srgbClr val="C30D23"/>
                </a:solidFill>
                <a:latin typeface="ＤＦＧ平成ゴシック体W7" pitchFamily="50" charset="-128"/>
                <a:ea typeface="ＤＦＧ平成ゴシック体W7" pitchFamily="50" charset="-128"/>
              </a:rPr>
            </a:br>
            <a:endParaRPr lang="en-US" altLang="ja-JP" sz="1900" dirty="0" smtClean="0">
              <a:solidFill>
                <a:srgbClr val="C30D23"/>
              </a:solidFill>
              <a:latin typeface="ＤＦＧ平成ゴシック体W7" pitchFamily="50" charset="-128"/>
              <a:ea typeface="ＤＦＧ平成ゴシック体W7" pitchFamily="50" charset="-128"/>
            </a:endParaRPr>
          </a:p>
          <a:p>
            <a:endParaRPr kumimoji="1" lang="en-US" altLang="ja-JP" sz="1900" dirty="0" smtClean="0">
              <a:solidFill>
                <a:srgbClr val="C30D23"/>
              </a:solidFill>
              <a:latin typeface="ＤＦＧ平成ゴシック体W7" pitchFamily="50" charset="-128"/>
              <a:ea typeface="ＤＦＧ平成ゴシック体W7" pitchFamily="50" charset="-128"/>
            </a:endParaRPr>
          </a:p>
          <a:p>
            <a:endParaRPr kumimoji="1" lang="ja-JP" altLang="en-US" sz="1900" dirty="0" smtClean="0">
              <a:solidFill>
                <a:srgbClr val="C30D23"/>
              </a:solidFill>
              <a:latin typeface="ＤＦＧ平成ゴシック体W7" pitchFamily="50" charset="-128"/>
              <a:ea typeface="ＤＦＧ平成ゴシック体W7" pitchFamily="50" charset="-128"/>
            </a:endParaRPr>
          </a:p>
        </p:txBody>
      </p:sp>
      <p:cxnSp>
        <p:nvCxnSpPr>
          <p:cNvPr id="71" name="直線コネクタ 70"/>
          <p:cNvCxnSpPr/>
          <p:nvPr/>
        </p:nvCxnSpPr>
        <p:spPr>
          <a:xfrm>
            <a:off x="1855268" y="9517816"/>
            <a:ext cx="180975" cy="323850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線コネクタ 71"/>
          <p:cNvCxnSpPr/>
          <p:nvPr/>
        </p:nvCxnSpPr>
        <p:spPr>
          <a:xfrm>
            <a:off x="5649639" y="9568966"/>
            <a:ext cx="180975" cy="323850"/>
          </a:xfrm>
          <a:prstGeom prst="line">
            <a:avLst/>
          </a:prstGeom>
          <a:ln w="50800">
            <a:solidFill>
              <a:schemeClr val="bg1"/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テキスト ボックス 72"/>
          <p:cNvSpPr txBox="1"/>
          <p:nvPr/>
        </p:nvSpPr>
        <p:spPr>
          <a:xfrm>
            <a:off x="2128658" y="9262253"/>
            <a:ext cx="342273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100" dirty="0" smtClean="0">
                <a:solidFill>
                  <a:schemeClr val="bg1"/>
                </a:solidFill>
                <a:latin typeface="ＤＦＧ平成ゴシック体W7" pitchFamily="50" charset="-128"/>
                <a:ea typeface="ＤＦＧ平成ゴシック体W7" pitchFamily="50" charset="-128"/>
              </a:rPr>
              <a:t>お問い合わせは</a:t>
            </a:r>
            <a:endParaRPr lang="en-US" altLang="ja-JP" sz="2100" dirty="0" smtClean="0">
              <a:solidFill>
                <a:schemeClr val="bg1"/>
              </a:solidFill>
              <a:latin typeface="ＤＦＧ平成ゴシック体W7" pitchFamily="50" charset="-128"/>
              <a:ea typeface="ＤＦＧ平成ゴシック体W7" pitchFamily="50" charset="-128"/>
            </a:endParaRPr>
          </a:p>
          <a:p>
            <a:pPr algn="ctr"/>
            <a:r>
              <a:rPr lang="ja-JP" altLang="en-US" sz="2100" dirty="0" smtClean="0">
                <a:solidFill>
                  <a:schemeClr val="bg1"/>
                </a:solidFill>
                <a:latin typeface="ＤＦＧ平成ゴシック体W7" pitchFamily="50" charset="-128"/>
                <a:ea typeface="ＤＦＧ平成ゴシック体W7" pitchFamily="50" charset="-128"/>
              </a:rPr>
              <a:t>自治会役員・</a:t>
            </a:r>
            <a:r>
              <a:rPr lang="ja-JP" altLang="en-US" sz="2100" dirty="0" smtClean="0">
                <a:solidFill>
                  <a:schemeClr val="bg1"/>
                </a:solidFill>
                <a:latin typeface="ＤＦＧ平成ゴシック体W7" pitchFamily="50" charset="-128"/>
                <a:ea typeface="ＤＦＧ平成ゴシック体W7" pitchFamily="50" charset="-128"/>
              </a:rPr>
              <a:t>管理人さんまで</a:t>
            </a:r>
            <a:endParaRPr kumimoji="1" lang="ja-JP" altLang="en-US" sz="2100" dirty="0" smtClean="0">
              <a:solidFill>
                <a:schemeClr val="bg1"/>
              </a:solidFill>
              <a:latin typeface="ＤＦＧ平成ゴシック体W7" pitchFamily="50" charset="-128"/>
              <a:ea typeface="ＤＦＧ平成ゴシック体W7" pitchFamily="50" charset="-128"/>
            </a:endParaRPr>
          </a:p>
        </p:txBody>
      </p:sp>
      <p:sp>
        <p:nvSpPr>
          <p:cNvPr id="74" name="テキスト ボックス 73"/>
          <p:cNvSpPr txBox="1"/>
          <p:nvPr/>
        </p:nvSpPr>
        <p:spPr>
          <a:xfrm>
            <a:off x="3064102" y="10019122"/>
            <a:ext cx="43588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>
                <a:solidFill>
                  <a:schemeClr val="bg1"/>
                </a:solidFill>
                <a:latin typeface="ＤＦＧ平成ゴシック体W7" pitchFamily="50" charset="-128"/>
                <a:ea typeface="ＤＦＧ平成ゴシック体W7" pitchFamily="50" charset="-128"/>
              </a:rPr>
              <a:t>バームハイツ西葛西自治会</a:t>
            </a:r>
            <a:endParaRPr kumimoji="1" lang="ja-JP" altLang="en-US" sz="2800" dirty="0" smtClean="0">
              <a:solidFill>
                <a:schemeClr val="bg1"/>
              </a:solidFill>
              <a:latin typeface="ＤＦＧ平成ゴシック体W7" pitchFamily="50" charset="-128"/>
              <a:ea typeface="ＤＦＧ平成ゴシック体W7" pitchFamily="50" charset="-128"/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598899" y="7774647"/>
            <a:ext cx="22926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000" dirty="0" smtClean="0">
                <a:solidFill>
                  <a:srgbClr val="000099"/>
                </a:solidFill>
                <a:latin typeface="ＤＦＧ平成ゴシック体W7" pitchFamily="50" charset="-128"/>
                <a:ea typeface="ＤＦＧ平成ゴシック体W7" pitchFamily="50" charset="-128"/>
              </a:rPr>
              <a:t>●</a:t>
            </a:r>
            <a:r>
              <a:rPr lang="ja-JP" altLang="en-US" sz="1500" dirty="0" smtClean="0">
                <a:solidFill>
                  <a:srgbClr val="000099"/>
                </a:solidFill>
                <a:latin typeface="ＤＦＧ平成ゴシック体W7" pitchFamily="50" charset="-128"/>
                <a:ea typeface="ＤＦＧ平成ゴシック体W7" pitchFamily="50" charset="-128"/>
              </a:rPr>
              <a:t>年齢・性別は問いません</a:t>
            </a:r>
            <a:endParaRPr lang="en-US" altLang="ja-JP" sz="1500" dirty="0" smtClean="0">
              <a:solidFill>
                <a:srgbClr val="000099"/>
              </a:solidFill>
              <a:latin typeface="ＤＦＧ平成ゴシック体W7" pitchFamily="50" charset="-128"/>
              <a:ea typeface="ＤＦＧ平成ゴシック体W7" pitchFamily="50" charset="-128"/>
            </a:endParaRPr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240034" y="3340152"/>
            <a:ext cx="225574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 smtClean="0">
                <a:solidFill>
                  <a:srgbClr val="C30D23"/>
                </a:solidFill>
                <a:latin typeface="ＤＦＧ平成ゴシック体W7" pitchFamily="50" charset="-128"/>
                <a:ea typeface="ＤＦＧ平成ゴシック体W7" pitchFamily="50" charset="-128"/>
              </a:rPr>
              <a:t>知り合いが</a:t>
            </a:r>
            <a:endParaRPr lang="en-US" altLang="ja-JP" sz="2100" dirty="0" smtClean="0">
              <a:solidFill>
                <a:srgbClr val="C30D23"/>
              </a:solidFill>
              <a:latin typeface="ＤＦＧ平成ゴシック体W7" pitchFamily="50" charset="-128"/>
              <a:ea typeface="ＤＦＧ平成ゴシック体W7" pitchFamily="50" charset="-128"/>
            </a:endParaRPr>
          </a:p>
          <a:p>
            <a:r>
              <a:rPr lang="ja-JP" altLang="en-US" sz="2100" dirty="0" smtClean="0">
                <a:solidFill>
                  <a:srgbClr val="C30D23"/>
                </a:solidFill>
                <a:latin typeface="ＤＦＧ平成ゴシック体W7" pitchFamily="50" charset="-128"/>
                <a:ea typeface="ＤＦＧ平成ゴシック体W7" pitchFamily="50" charset="-128"/>
              </a:rPr>
              <a:t>増えて楽しいよ！</a:t>
            </a:r>
            <a:endParaRPr kumimoji="1" lang="ja-JP" altLang="en-US" sz="2100" dirty="0" smtClean="0">
              <a:solidFill>
                <a:srgbClr val="C30D23"/>
              </a:solidFill>
              <a:latin typeface="ＤＦＧ平成ゴシック体W7" pitchFamily="50" charset="-128"/>
              <a:ea typeface="ＤＦＧ平成ゴシック体W7" pitchFamily="50" charset="-128"/>
            </a:endParaRPr>
          </a:p>
        </p:txBody>
      </p:sp>
      <p:cxnSp>
        <p:nvCxnSpPr>
          <p:cNvPr id="27" name="直線コネクタ 26"/>
          <p:cNvCxnSpPr/>
          <p:nvPr/>
        </p:nvCxnSpPr>
        <p:spPr>
          <a:xfrm>
            <a:off x="428980" y="4480135"/>
            <a:ext cx="238711" cy="457786"/>
          </a:xfrm>
          <a:prstGeom prst="line">
            <a:avLst/>
          </a:prstGeom>
          <a:ln w="50800">
            <a:solidFill>
              <a:srgbClr val="C30D2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テキスト ボックス 27"/>
          <p:cNvSpPr txBox="1"/>
          <p:nvPr/>
        </p:nvSpPr>
        <p:spPr>
          <a:xfrm>
            <a:off x="5953160" y="4350065"/>
            <a:ext cx="153118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 smtClean="0">
                <a:solidFill>
                  <a:srgbClr val="C30D23"/>
                </a:solidFill>
                <a:latin typeface="ＤＦＧ平成ゴシック体W7" pitchFamily="50" charset="-128"/>
                <a:ea typeface="ＤＦＧ平成ゴシック体W7" pitchFamily="50" charset="-128"/>
              </a:rPr>
              <a:t>裏方最高！</a:t>
            </a:r>
            <a:endParaRPr lang="en-US" altLang="ja-JP" sz="2100" dirty="0" smtClean="0">
              <a:solidFill>
                <a:srgbClr val="C30D23"/>
              </a:solidFill>
              <a:latin typeface="ＤＦＧ平成ゴシック体W7" pitchFamily="50" charset="-128"/>
              <a:ea typeface="ＤＦＧ平成ゴシック体W7" pitchFamily="50" charset="-128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340947" y="2231833"/>
            <a:ext cx="163057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100" dirty="0" smtClean="0">
                <a:solidFill>
                  <a:srgbClr val="C30D23"/>
                </a:solidFill>
                <a:latin typeface="ＤＦＧ平成ゴシック体W7" pitchFamily="50" charset="-128"/>
                <a:ea typeface="ＤＦＧ平成ゴシック体W7" pitchFamily="50" charset="-128"/>
              </a:rPr>
              <a:t>地域のことも</a:t>
            </a:r>
            <a:endParaRPr kumimoji="1" lang="en-US" altLang="ja-JP" sz="2100" dirty="0" smtClean="0">
              <a:solidFill>
                <a:srgbClr val="C30D23"/>
              </a:solidFill>
              <a:latin typeface="ＤＦＧ平成ゴシック体W7" pitchFamily="50" charset="-128"/>
              <a:ea typeface="ＤＦＧ平成ゴシック体W7" pitchFamily="50" charset="-128"/>
            </a:endParaRPr>
          </a:p>
          <a:p>
            <a:r>
              <a:rPr lang="ja-JP" altLang="en-US" sz="2100" dirty="0" smtClean="0">
                <a:solidFill>
                  <a:srgbClr val="C30D23"/>
                </a:solidFill>
                <a:latin typeface="ＤＦＧ平成ゴシック体W7" pitchFamily="50" charset="-128"/>
                <a:ea typeface="ＤＦＧ平成ゴシック体W7" pitchFamily="50" charset="-128"/>
              </a:rPr>
              <a:t>わかるよ</a:t>
            </a:r>
            <a:r>
              <a:rPr lang="ja-JP" altLang="en-US" sz="2100" dirty="0">
                <a:solidFill>
                  <a:srgbClr val="C30D23"/>
                </a:solidFill>
                <a:latin typeface="ＤＦＧ平成ゴシック体W7" pitchFamily="50" charset="-128"/>
                <a:ea typeface="ＤＦＧ平成ゴシック体W7" pitchFamily="50" charset="-128"/>
              </a:rPr>
              <a:t>！</a:t>
            </a:r>
            <a:endParaRPr kumimoji="1" lang="ja-JP" altLang="en-US" sz="2100" dirty="0" smtClean="0">
              <a:solidFill>
                <a:srgbClr val="C30D23"/>
              </a:solidFill>
              <a:latin typeface="ＤＦＧ平成ゴシック体W7" pitchFamily="50" charset="-128"/>
              <a:ea typeface="ＤＦＧ平成ゴシック体W7" pitchFamily="50" charset="-128"/>
            </a:endParaRPr>
          </a:p>
        </p:txBody>
      </p:sp>
      <p:cxnSp>
        <p:nvCxnSpPr>
          <p:cNvPr id="30" name="直線コネクタ 29"/>
          <p:cNvCxnSpPr/>
          <p:nvPr/>
        </p:nvCxnSpPr>
        <p:spPr>
          <a:xfrm>
            <a:off x="6985940" y="5086803"/>
            <a:ext cx="264338" cy="473026"/>
          </a:xfrm>
          <a:prstGeom prst="line">
            <a:avLst/>
          </a:prstGeom>
          <a:ln w="50800">
            <a:solidFill>
              <a:srgbClr val="C30D23"/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1132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ガイド入りテンプレートサンプル20130531三木さん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EEBF7"/>
        </a:solidFill>
      </a:spPr>
      <a:bodyPr wrap="square" lIns="0" tIns="0" rIns="0" bIns="0" rtlCol="0" anchor="ctr">
        <a:spAutoFit/>
      </a:bodyPr>
      <a:lstStyle>
        <a:defPPr algn="ctr">
          <a:defRPr kumimoji="1" sz="3200" b="1" dirty="0" smtClean="0">
            <a:latin typeface="HGP創英角ｺﾞｼｯｸUB" panose="020B0900000000000000" pitchFamily="50" charset="-128"/>
            <a:ea typeface="HGP創英角ｺﾞｼｯｸUB" panose="020B0900000000000000" pitchFamily="50" charset="-128"/>
          </a:defRPr>
        </a:defPPr>
      </a:lstStyle>
    </a:spDef>
    <a:txDef>
      <a:spPr>
        <a:noFill/>
      </a:spPr>
      <a:bodyPr wrap="none" rtlCol="0">
        <a:spAutoFit/>
      </a:bodyPr>
      <a:lstStyle>
        <a:defPPr>
          <a:defRPr kumimoji="1" sz="3200" spc="810" dirty="0" smtClean="0">
            <a:solidFill>
              <a:schemeClr val="bg1"/>
            </a:solidFill>
            <a:latin typeface="ＤＦＧ平成明朝体W5" pitchFamily="18" charset="-128"/>
            <a:ea typeface="ＤＦＧ平成明朝体W5" pitchFamily="18" charset="-128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5.potx" id="{3F8E5C06-014F-4A13-A3C7-E133BECAFD1E}" vid="{BD152B00-4CFD-4022-8208-530F7579D794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77</Words>
  <Application>Microsoft Office PowerPoint</Application>
  <PresentationFormat>ユーザー設定</PresentationFormat>
  <Paragraphs>18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9" baseType="lpstr">
      <vt:lpstr>ＤＦＧ平成ゴシック体W7</vt:lpstr>
      <vt:lpstr>ＤＦＧ平成ゴシック体W9</vt:lpstr>
      <vt:lpstr>HGP創英角ｺﾞｼｯｸUB</vt:lpstr>
      <vt:lpstr>ＭＳ Ｐゴシック</vt:lpstr>
      <vt:lpstr>Arial</vt:lpstr>
      <vt:lpstr>Calibri</vt:lpstr>
      <vt:lpstr>Calibri Light</vt:lpstr>
      <vt:lpstr>1_ガイド入りテンプレートサンプル20130531三木さん</vt:lpstr>
      <vt:lpstr>PowerPoint プレゼンテーション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2016-12-21T03:21:01Z</dcterms:created>
  <dcterms:modified xsi:type="dcterms:W3CDTF">2017-04-01T07:44:08Z</dcterms:modified>
</cp:coreProperties>
</file>