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76" r:id="rId2"/>
  </p:sldIdLst>
  <p:sldSz cx="9601200" cy="12801600" type="A3"/>
  <p:notesSz cx="6858000" cy="9945688"/>
  <p:defaultTextStyle>
    <a:defPPr>
      <a:defRPr lang="ja-JP"/>
    </a:defPPr>
    <a:lvl1pPr marL="0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1pPr>
    <a:lvl2pPr marL="561042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2pPr>
    <a:lvl3pPr marL="1122083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3pPr>
    <a:lvl4pPr marL="1683123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4pPr>
    <a:lvl5pPr marL="2244165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5pPr>
    <a:lvl6pPr marL="2805206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6pPr>
    <a:lvl7pPr marL="3366248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7pPr>
    <a:lvl8pPr marL="3927288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8pPr>
    <a:lvl9pPr marL="4488330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既定のセクション" id="{8B31A44B-ED8B-4624-AB77-F98CE56393D1}">
          <p14:sldIdLst>
            <p14:sldId id="276"/>
          </p14:sldIdLst>
        </p14:section>
        <p14:section name="タイトルなしのセクション" id="{04310B14-898E-4EC9-914B-07B5216462E3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4077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5426"/>
    <a:srgbClr val="DC3086"/>
    <a:srgbClr val="FFFF00"/>
    <a:srgbClr val="00E6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901" autoAdjust="0"/>
  </p:normalViewPr>
  <p:slideViewPr>
    <p:cSldViewPr showGuides="1">
      <p:cViewPr>
        <p:scale>
          <a:sx n="83" d="100"/>
          <a:sy n="83" d="100"/>
        </p:scale>
        <p:origin x="739" y="-1176"/>
      </p:cViewPr>
      <p:guideLst>
        <p:guide orient="horz" pos="4077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5D729D-C772-4CF1-BFCB-286EBA9A6969}" type="datetimeFigureOut">
              <a:rPr kumimoji="1" lang="ja-JP" altLang="en-US" smtClean="0"/>
              <a:t>2020/9/5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032000" y="746125"/>
            <a:ext cx="279400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724400"/>
            <a:ext cx="5486400" cy="44751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30BBE0-23DA-429E-BAB6-022C99CF454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72591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1pPr>
    <a:lvl2pPr marL="561042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2pPr>
    <a:lvl3pPr marL="1122083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3pPr>
    <a:lvl4pPr marL="1683123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4pPr>
    <a:lvl5pPr marL="2244165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5pPr>
    <a:lvl6pPr marL="2805206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6pPr>
    <a:lvl7pPr marL="3366248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7pPr>
    <a:lvl8pPr marL="3927288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8pPr>
    <a:lvl9pPr marL="4488330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0BBE0-23DA-429E-BAB6-022C99CF4548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975687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20090" y="3976797"/>
            <a:ext cx="8161020" cy="2744046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40180" y="7254239"/>
            <a:ext cx="6720840" cy="327152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98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396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59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793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99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190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38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587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2020/9/5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91764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2020/9/5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60843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58429" y="8226216"/>
            <a:ext cx="8161020" cy="2542540"/>
          </a:xfr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58429" y="5425865"/>
            <a:ext cx="8161020" cy="2800348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98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396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595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7938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9923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1908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389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5877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2020/9/5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59306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80060" y="2987043"/>
            <a:ext cx="4240530" cy="84484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880610" y="2987043"/>
            <a:ext cx="4240530" cy="84484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2020/9/5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6835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80061" y="2865546"/>
            <a:ext cx="4242197" cy="119422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9847" indent="0">
              <a:buNone/>
              <a:defRPr sz="1800" b="1"/>
            </a:lvl2pPr>
            <a:lvl3pPr marL="839694" indent="0">
              <a:buNone/>
              <a:defRPr sz="1700" b="1"/>
            </a:lvl3pPr>
            <a:lvl4pPr marL="1259540" indent="0">
              <a:buNone/>
              <a:defRPr sz="1500" b="1"/>
            </a:lvl4pPr>
            <a:lvl5pPr marL="1679387" indent="0">
              <a:buNone/>
              <a:defRPr sz="1500" b="1"/>
            </a:lvl5pPr>
            <a:lvl6pPr marL="2099234" indent="0">
              <a:buNone/>
              <a:defRPr sz="1500" b="1"/>
            </a:lvl6pPr>
            <a:lvl7pPr marL="2519081" indent="0">
              <a:buNone/>
              <a:defRPr sz="1500" b="1"/>
            </a:lvl7pPr>
            <a:lvl8pPr marL="2938927" indent="0">
              <a:buNone/>
              <a:defRPr sz="1500" b="1"/>
            </a:lvl8pPr>
            <a:lvl9pPr marL="3358774" indent="0">
              <a:buNone/>
              <a:defRPr sz="15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80061" y="4059766"/>
            <a:ext cx="4242197" cy="7375738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877277" y="2865546"/>
            <a:ext cx="4243865" cy="119422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9847" indent="0">
              <a:buNone/>
              <a:defRPr sz="1800" b="1"/>
            </a:lvl2pPr>
            <a:lvl3pPr marL="839694" indent="0">
              <a:buNone/>
              <a:defRPr sz="1700" b="1"/>
            </a:lvl3pPr>
            <a:lvl4pPr marL="1259540" indent="0">
              <a:buNone/>
              <a:defRPr sz="1500" b="1"/>
            </a:lvl4pPr>
            <a:lvl5pPr marL="1679387" indent="0">
              <a:buNone/>
              <a:defRPr sz="1500" b="1"/>
            </a:lvl5pPr>
            <a:lvl6pPr marL="2099234" indent="0">
              <a:buNone/>
              <a:defRPr sz="1500" b="1"/>
            </a:lvl6pPr>
            <a:lvl7pPr marL="2519081" indent="0">
              <a:buNone/>
              <a:defRPr sz="1500" b="1"/>
            </a:lvl7pPr>
            <a:lvl8pPr marL="2938927" indent="0">
              <a:buNone/>
              <a:defRPr sz="1500" b="1"/>
            </a:lvl8pPr>
            <a:lvl9pPr marL="3358774" indent="0">
              <a:buNone/>
              <a:defRPr sz="15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877277" y="4059766"/>
            <a:ext cx="4243865" cy="7375738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2020/9/5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86114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2020/9/5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65567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2020/9/5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7155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80061" y="509694"/>
            <a:ext cx="3158729" cy="2169159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753803" y="509697"/>
            <a:ext cx="5367337" cy="10925812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80061" y="2678857"/>
            <a:ext cx="3158729" cy="8756651"/>
          </a:xfrm>
        </p:spPr>
        <p:txBody>
          <a:bodyPr/>
          <a:lstStyle>
            <a:lvl1pPr marL="0" indent="0">
              <a:buNone/>
              <a:defRPr sz="1300"/>
            </a:lvl1pPr>
            <a:lvl2pPr marL="419847" indent="0">
              <a:buNone/>
              <a:defRPr sz="1100"/>
            </a:lvl2pPr>
            <a:lvl3pPr marL="839694" indent="0">
              <a:buNone/>
              <a:defRPr sz="900"/>
            </a:lvl3pPr>
            <a:lvl4pPr marL="1259540" indent="0">
              <a:buNone/>
              <a:defRPr sz="800"/>
            </a:lvl4pPr>
            <a:lvl5pPr marL="1679387" indent="0">
              <a:buNone/>
              <a:defRPr sz="800"/>
            </a:lvl5pPr>
            <a:lvl6pPr marL="2099234" indent="0">
              <a:buNone/>
              <a:defRPr sz="800"/>
            </a:lvl6pPr>
            <a:lvl7pPr marL="2519081" indent="0">
              <a:buNone/>
              <a:defRPr sz="800"/>
            </a:lvl7pPr>
            <a:lvl8pPr marL="2938927" indent="0">
              <a:buNone/>
              <a:defRPr sz="800"/>
            </a:lvl8pPr>
            <a:lvl9pPr marL="3358774" indent="0">
              <a:buNone/>
              <a:defRPr sz="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2020/9/5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71777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881902" y="8961122"/>
            <a:ext cx="5760720" cy="1057910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881902" y="1143846"/>
            <a:ext cx="5760720" cy="7680960"/>
          </a:xfrm>
        </p:spPr>
        <p:txBody>
          <a:bodyPr/>
          <a:lstStyle>
            <a:lvl1pPr marL="0" indent="0">
              <a:buNone/>
              <a:defRPr sz="2900"/>
            </a:lvl1pPr>
            <a:lvl2pPr marL="419847" indent="0">
              <a:buNone/>
              <a:defRPr sz="2600"/>
            </a:lvl2pPr>
            <a:lvl3pPr marL="839694" indent="0">
              <a:buNone/>
              <a:defRPr sz="2200"/>
            </a:lvl3pPr>
            <a:lvl4pPr marL="1259540" indent="0">
              <a:buNone/>
              <a:defRPr sz="1800"/>
            </a:lvl4pPr>
            <a:lvl5pPr marL="1679387" indent="0">
              <a:buNone/>
              <a:defRPr sz="1800"/>
            </a:lvl5pPr>
            <a:lvl6pPr marL="2099234" indent="0">
              <a:buNone/>
              <a:defRPr sz="1800"/>
            </a:lvl6pPr>
            <a:lvl7pPr marL="2519081" indent="0">
              <a:buNone/>
              <a:defRPr sz="1800"/>
            </a:lvl7pPr>
            <a:lvl8pPr marL="2938927" indent="0">
              <a:buNone/>
              <a:defRPr sz="1800"/>
            </a:lvl8pPr>
            <a:lvl9pPr marL="3358774" indent="0">
              <a:buNone/>
              <a:defRPr sz="18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881902" y="10019032"/>
            <a:ext cx="5760720" cy="1502410"/>
          </a:xfrm>
        </p:spPr>
        <p:txBody>
          <a:bodyPr/>
          <a:lstStyle>
            <a:lvl1pPr marL="0" indent="0">
              <a:buNone/>
              <a:defRPr sz="1300"/>
            </a:lvl1pPr>
            <a:lvl2pPr marL="419847" indent="0">
              <a:buNone/>
              <a:defRPr sz="1100"/>
            </a:lvl2pPr>
            <a:lvl3pPr marL="839694" indent="0">
              <a:buNone/>
              <a:defRPr sz="900"/>
            </a:lvl3pPr>
            <a:lvl4pPr marL="1259540" indent="0">
              <a:buNone/>
              <a:defRPr sz="800"/>
            </a:lvl4pPr>
            <a:lvl5pPr marL="1679387" indent="0">
              <a:buNone/>
              <a:defRPr sz="800"/>
            </a:lvl5pPr>
            <a:lvl6pPr marL="2099234" indent="0">
              <a:buNone/>
              <a:defRPr sz="800"/>
            </a:lvl6pPr>
            <a:lvl7pPr marL="2519081" indent="0">
              <a:buNone/>
              <a:defRPr sz="800"/>
            </a:lvl7pPr>
            <a:lvl8pPr marL="2938927" indent="0">
              <a:buNone/>
              <a:defRPr sz="800"/>
            </a:lvl8pPr>
            <a:lvl9pPr marL="3358774" indent="0">
              <a:buNone/>
              <a:defRPr sz="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2020/9/5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77597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2020/9/5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44005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960870" y="512662"/>
            <a:ext cx="2160270" cy="10922847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80060" y="512662"/>
            <a:ext cx="6320790" cy="10922847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2020/9/5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1165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80060" y="512658"/>
            <a:ext cx="8641080" cy="2133600"/>
          </a:xfrm>
          <a:prstGeom prst="rect">
            <a:avLst/>
          </a:prstGeom>
        </p:spPr>
        <p:txBody>
          <a:bodyPr vert="horz" lIns="83969" tIns="41985" rIns="83969" bIns="41985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80060" y="2987043"/>
            <a:ext cx="8641080" cy="8448464"/>
          </a:xfrm>
          <a:prstGeom prst="rect">
            <a:avLst/>
          </a:prstGeom>
        </p:spPr>
        <p:txBody>
          <a:bodyPr vert="horz" lIns="83969" tIns="41985" rIns="83969" bIns="41985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80060" y="11865191"/>
            <a:ext cx="2240280" cy="681567"/>
          </a:xfrm>
          <a:prstGeom prst="rect">
            <a:avLst/>
          </a:prstGeom>
        </p:spPr>
        <p:txBody>
          <a:bodyPr vert="horz" lIns="83969" tIns="41985" rIns="83969" bIns="4198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5A58C-92E9-4487-AB60-470A896C6FCE}" type="datetimeFigureOut">
              <a:rPr kumimoji="1" lang="ja-JP" altLang="en-US" smtClean="0"/>
              <a:t>2020/9/5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280410" y="11865191"/>
            <a:ext cx="3040380" cy="681567"/>
          </a:xfrm>
          <a:prstGeom prst="rect">
            <a:avLst/>
          </a:prstGeom>
        </p:spPr>
        <p:txBody>
          <a:bodyPr vert="horz" lIns="83969" tIns="41985" rIns="83969" bIns="4198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880860" y="11865191"/>
            <a:ext cx="2240280" cy="681567"/>
          </a:xfrm>
          <a:prstGeom prst="rect">
            <a:avLst/>
          </a:prstGeom>
        </p:spPr>
        <p:txBody>
          <a:bodyPr vert="horz" lIns="83969" tIns="41985" rIns="83969" bIns="4198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52230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39694" rtl="0" eaLnBrk="1" latinLnBrk="0" hangingPunct="1">
        <a:spcBef>
          <a:spcPct val="0"/>
        </a:spcBef>
        <a:buNone/>
        <a:defRPr kumimoji="1"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4885" indent="-314885" algn="l" defTabSz="83969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82251" indent="-262404" algn="l" defTabSz="839694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49617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69464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9310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09157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9004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48851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68697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19847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39694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59540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79387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099234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19081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38927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58774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jp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D2BF7AB9-56ED-472E-9076-6432AB7BCB8D}"/>
              </a:ext>
            </a:extLst>
          </p:cNvPr>
          <p:cNvSpPr txBox="1"/>
          <p:nvPr/>
        </p:nvSpPr>
        <p:spPr>
          <a:xfrm>
            <a:off x="507656" y="2224336"/>
            <a:ext cx="6597200" cy="12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200"/>
              </a:lnSpc>
            </a:pPr>
            <a:r>
              <a:rPr lang="en-US" altLang="ja-JP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2020</a:t>
            </a:r>
            <a:r>
              <a:rPr lang="ja-JP" altLang="en-US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年</a:t>
            </a:r>
            <a:r>
              <a:rPr lang="en-US" altLang="ja-JP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10</a:t>
            </a:r>
            <a:r>
              <a:rPr lang="ja-JP" altLang="en-US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月</a:t>
            </a:r>
            <a:r>
              <a:rPr lang="en-US" altLang="ja-JP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4</a:t>
            </a:r>
            <a:r>
              <a:rPr lang="ja-JP" altLang="en-US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日（日）</a:t>
            </a:r>
            <a:endParaRPr lang="en-US" altLang="ja-JP" sz="2600" b="1" spc="50" dirty="0">
              <a:ln w="0"/>
              <a:solidFill>
                <a:srgbClr val="0070C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ja-JP" altLang="en-US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バームハイツ西葛西・エントランス</a:t>
            </a:r>
            <a:endParaRPr lang="en-US" altLang="ja-JP" sz="2600" b="1" spc="50" dirty="0">
              <a:ln w="0"/>
              <a:solidFill>
                <a:srgbClr val="0070C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ja-JP" altLang="en-US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雨天決行　　</a:t>
            </a:r>
          </a:p>
        </p:txBody>
      </p:sp>
      <p:sp>
        <p:nvSpPr>
          <p:cNvPr id="43" name="テキスト ボックス 42">
            <a:extLst>
              <a:ext uri="{FF2B5EF4-FFF2-40B4-BE49-F238E27FC236}">
                <a16:creationId xmlns:a16="http://schemas.microsoft.com/office/drawing/2014/main" id="{73D1F3C0-764F-406D-98E5-D24A926428D2}"/>
              </a:ext>
            </a:extLst>
          </p:cNvPr>
          <p:cNvSpPr txBox="1"/>
          <p:nvPr/>
        </p:nvSpPr>
        <p:spPr>
          <a:xfrm>
            <a:off x="1586286" y="11297344"/>
            <a:ext cx="6413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800" b="1" u="sng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皆様、ぜひご参加ください</a:t>
            </a:r>
            <a:r>
              <a:rPr kumimoji="1" lang="en-US" altLang="ja-JP" sz="2800" b="1" u="sng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‼</a:t>
            </a:r>
            <a:endParaRPr kumimoji="1" lang="ja-JP" altLang="en-US" sz="2800" b="1" u="sng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44" name="テキスト ボックス 43">
            <a:extLst>
              <a:ext uri="{FF2B5EF4-FFF2-40B4-BE49-F238E27FC236}">
                <a16:creationId xmlns:a16="http://schemas.microsoft.com/office/drawing/2014/main" id="{60DEBA05-32BF-42EC-BECD-6D7F8F2B4B7F}"/>
              </a:ext>
            </a:extLst>
          </p:cNvPr>
          <p:cNvSpPr txBox="1"/>
          <p:nvPr/>
        </p:nvSpPr>
        <p:spPr>
          <a:xfrm>
            <a:off x="624136" y="11947738"/>
            <a:ext cx="8405254" cy="86177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バームハイツ西葛西管理組合</a:t>
            </a:r>
            <a:r>
              <a:rPr lang="en-US" altLang="ja-JP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/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自治会</a:t>
            </a:r>
            <a:r>
              <a:rPr lang="en-US" altLang="ja-JP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/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防火防災委員会</a:t>
            </a:r>
            <a:endParaRPr lang="en-US" altLang="ja-JP" sz="24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葛西消防署</a:t>
            </a:r>
            <a:r>
              <a:rPr lang="en-US" altLang="ja-JP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/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江戸川区役所</a:t>
            </a:r>
            <a:r>
              <a:rPr lang="en-US" altLang="ja-JP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/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長谷工コミュニティ</a:t>
            </a:r>
          </a:p>
        </p:txBody>
      </p:sp>
      <p:sp>
        <p:nvSpPr>
          <p:cNvPr id="49" name="テキスト ボックス 48">
            <a:extLst>
              <a:ext uri="{FF2B5EF4-FFF2-40B4-BE49-F238E27FC236}">
                <a16:creationId xmlns:a16="http://schemas.microsoft.com/office/drawing/2014/main" id="{5B4BE6D1-0508-47D7-ADAE-1A980755FB14}"/>
              </a:ext>
            </a:extLst>
          </p:cNvPr>
          <p:cNvSpPr txBox="1"/>
          <p:nvPr/>
        </p:nvSpPr>
        <p:spPr>
          <a:xfrm>
            <a:off x="663451" y="9641160"/>
            <a:ext cx="8316924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00"/>
              </a:lnSpc>
            </a:pPr>
            <a:r>
              <a:rPr kumimoji="1" lang="ja-JP" altLang="en-US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・マスクの着用をお願いします。</a:t>
            </a:r>
            <a:endParaRPr kumimoji="1" lang="en-US" altLang="ja-JP" sz="24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2800"/>
              </a:lnSpc>
            </a:pPr>
            <a:r>
              <a:rPr kumimoji="1" lang="ja-JP" altLang="en-US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・「起震車体験」があります、ぜひこの機会に体験して</a:t>
            </a:r>
            <a:endParaRPr lang="en-US" altLang="ja-JP" sz="24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2800"/>
              </a:lnSpc>
            </a:pPr>
            <a:r>
              <a:rPr kumimoji="1" lang="ja-JP" altLang="en-US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みませんか</a:t>
            </a:r>
            <a:r>
              <a:rPr kumimoji="1" lang="en-US" altLang="ja-JP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‼</a:t>
            </a:r>
          </a:p>
          <a:p>
            <a:pPr>
              <a:lnSpc>
                <a:spcPts val="2800"/>
              </a:lnSpc>
            </a:pPr>
            <a:r>
              <a:rPr kumimoji="1" lang="ja-JP" altLang="en-US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・参加者には、水</a:t>
            </a:r>
            <a:r>
              <a:rPr kumimoji="1" lang="en-US" altLang="ja-JP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</a:t>
            </a:r>
            <a:r>
              <a:rPr kumimoji="1" lang="ja-JP" altLang="en-US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リットルと記念品をお渡しします。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0F02E47B-F4A4-4FB6-9297-95C3512893D9}"/>
              </a:ext>
            </a:extLst>
          </p:cNvPr>
          <p:cNvSpPr txBox="1"/>
          <p:nvPr/>
        </p:nvSpPr>
        <p:spPr>
          <a:xfrm>
            <a:off x="167792" y="3520480"/>
            <a:ext cx="8521240" cy="20935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lnSpc>
                <a:spcPts val="3200"/>
              </a:lnSpc>
            </a:pPr>
            <a:r>
              <a:rPr lang="en-US" altLang="ja-JP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 </a:t>
            </a: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</a:t>
            </a:r>
            <a:r>
              <a:rPr lang="en-US" altLang="ja-JP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9</a:t>
            </a: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時　受付開始（館内放送･</a:t>
            </a:r>
            <a:r>
              <a:rPr lang="ja-JP" altLang="ja-JP" sz="2600" b="1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フロント受付</a:t>
            </a: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）</a:t>
            </a:r>
            <a:endParaRPr lang="en-US" altLang="ja-JP" sz="26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　　　　①　訓練開始（開会式）</a:t>
            </a:r>
            <a:endParaRPr lang="en-US" altLang="ja-JP" sz="26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　　　　②　避難、通報、初期消火、起震車体験　</a:t>
            </a:r>
            <a:endParaRPr lang="en-US" altLang="ja-JP" sz="26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　　　　③　安否確認訓練（無事ですシート確認）　</a:t>
            </a:r>
            <a:endParaRPr lang="en-US" altLang="ja-JP" sz="26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</a:t>
            </a:r>
            <a:r>
              <a:rPr lang="en-US" altLang="ja-JP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12</a:t>
            </a: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時　終了予定</a:t>
            </a:r>
          </a:p>
        </p:txBody>
      </p:sp>
      <p:grpSp>
        <p:nvGrpSpPr>
          <p:cNvPr id="22" name="グループ化 21">
            <a:extLst>
              <a:ext uri="{FF2B5EF4-FFF2-40B4-BE49-F238E27FC236}">
                <a16:creationId xmlns:a16="http://schemas.microsoft.com/office/drawing/2014/main" id="{D8267355-1634-4196-8F8C-4086866850E6}"/>
              </a:ext>
            </a:extLst>
          </p:cNvPr>
          <p:cNvGrpSpPr/>
          <p:nvPr/>
        </p:nvGrpSpPr>
        <p:grpSpPr>
          <a:xfrm>
            <a:off x="640127" y="306142"/>
            <a:ext cx="8316924" cy="1703705"/>
            <a:chOff x="9697344" y="-227460"/>
            <a:chExt cx="7397241" cy="2703077"/>
          </a:xfrm>
        </p:grpSpPr>
        <p:sp>
          <p:nvSpPr>
            <p:cNvPr id="12" name="テキスト ボックス 11">
              <a:extLst>
                <a:ext uri="{FF2B5EF4-FFF2-40B4-BE49-F238E27FC236}">
                  <a16:creationId xmlns:a16="http://schemas.microsoft.com/office/drawing/2014/main" id="{3EF89E0D-4CD5-4E86-8533-A2650A7D8FF8}"/>
                </a:ext>
              </a:extLst>
            </p:cNvPr>
            <p:cNvSpPr txBox="1"/>
            <p:nvPr/>
          </p:nvSpPr>
          <p:spPr>
            <a:xfrm>
              <a:off x="9697344" y="-227460"/>
              <a:ext cx="1740371" cy="2703077"/>
            </a:xfrm>
            <a:prstGeom prst="rect">
              <a:avLst/>
            </a:prstGeom>
            <a:solidFill>
              <a:srgbClr val="00B0F0"/>
            </a:solidFill>
            <a:ln w="38100">
              <a:noFill/>
            </a:ln>
          </p:spPr>
          <p:txBody>
            <a:bodyPr wrap="square" lIns="0" tIns="0" rIns="0" bIns="0" rtlCol="0" anchor="ctr" anchorCtr="0">
              <a:prstTxWarp prst="textPlain">
                <a:avLst/>
              </a:prstTxWarp>
              <a:normAutofit fontScale="92500" lnSpcReduction="10000"/>
            </a:bodyPr>
            <a:lstStyle/>
            <a:p>
              <a:pPr algn="ctr"/>
              <a:r>
                <a:rPr kumimoji="1" lang="ja-JP" altLang="en-US" sz="13000" b="1" spc="50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防</a:t>
              </a:r>
            </a:p>
          </p:txBody>
        </p:sp>
        <p:sp>
          <p:nvSpPr>
            <p:cNvPr id="31" name="テキスト ボックス 30">
              <a:extLst>
                <a:ext uri="{FF2B5EF4-FFF2-40B4-BE49-F238E27FC236}">
                  <a16:creationId xmlns:a16="http://schemas.microsoft.com/office/drawing/2014/main" id="{1663E656-B6DE-4918-8DE9-5ACCCA3DC0A6}"/>
                </a:ext>
              </a:extLst>
            </p:cNvPr>
            <p:cNvSpPr txBox="1"/>
            <p:nvPr/>
          </p:nvSpPr>
          <p:spPr>
            <a:xfrm>
              <a:off x="11594606" y="-227460"/>
              <a:ext cx="1740371" cy="2703077"/>
            </a:xfrm>
            <a:prstGeom prst="rect">
              <a:avLst/>
            </a:prstGeom>
            <a:solidFill>
              <a:srgbClr val="FF0000"/>
            </a:solidFill>
            <a:ln w="38100">
              <a:noFill/>
            </a:ln>
          </p:spPr>
          <p:txBody>
            <a:bodyPr wrap="square" lIns="0" tIns="0" rIns="0" bIns="0" rtlCol="0" anchor="ctr" anchorCtr="0">
              <a:prstTxWarp prst="textPlain">
                <a:avLst/>
              </a:prstTxWarp>
              <a:normAutofit fontScale="92500" lnSpcReduction="10000"/>
            </a:bodyPr>
            <a:lstStyle/>
            <a:p>
              <a:pPr algn="ctr"/>
              <a:r>
                <a:rPr kumimoji="1" lang="ja-JP" altLang="en-US" sz="13000" b="1" spc="50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災</a:t>
              </a:r>
            </a:p>
          </p:txBody>
        </p:sp>
        <p:sp>
          <p:nvSpPr>
            <p:cNvPr id="32" name="テキスト ボックス 31">
              <a:extLst>
                <a:ext uri="{FF2B5EF4-FFF2-40B4-BE49-F238E27FC236}">
                  <a16:creationId xmlns:a16="http://schemas.microsoft.com/office/drawing/2014/main" id="{363A032B-0921-4C76-BDA6-7CA79C97BE85}"/>
                </a:ext>
              </a:extLst>
            </p:cNvPr>
            <p:cNvSpPr txBox="1"/>
            <p:nvPr/>
          </p:nvSpPr>
          <p:spPr>
            <a:xfrm>
              <a:off x="13474416" y="-227460"/>
              <a:ext cx="1740371" cy="270307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38100">
              <a:noFill/>
            </a:ln>
          </p:spPr>
          <p:txBody>
            <a:bodyPr wrap="square" lIns="0" tIns="0" rIns="0" bIns="0" rtlCol="0" anchor="ctr" anchorCtr="0">
              <a:prstTxWarp prst="textPlain">
                <a:avLst/>
              </a:prstTxWarp>
              <a:normAutofit fontScale="92500" lnSpcReduction="10000"/>
            </a:bodyPr>
            <a:lstStyle/>
            <a:p>
              <a:pPr algn="ctr"/>
              <a:r>
                <a:rPr kumimoji="1" lang="ja-JP" altLang="en-US" sz="13000" b="1" spc="50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訓</a:t>
              </a:r>
            </a:p>
          </p:txBody>
        </p:sp>
        <p:sp>
          <p:nvSpPr>
            <p:cNvPr id="33" name="テキスト ボックス 32">
              <a:extLst>
                <a:ext uri="{FF2B5EF4-FFF2-40B4-BE49-F238E27FC236}">
                  <a16:creationId xmlns:a16="http://schemas.microsoft.com/office/drawing/2014/main" id="{E74F5AF5-AD43-480F-871C-D0530275C0CC}"/>
                </a:ext>
              </a:extLst>
            </p:cNvPr>
            <p:cNvSpPr txBox="1"/>
            <p:nvPr/>
          </p:nvSpPr>
          <p:spPr>
            <a:xfrm>
              <a:off x="15354214" y="-227460"/>
              <a:ext cx="1740371" cy="2703077"/>
            </a:xfrm>
            <a:prstGeom prst="rect">
              <a:avLst/>
            </a:prstGeom>
            <a:solidFill>
              <a:srgbClr val="005426"/>
            </a:solidFill>
            <a:ln w="38100">
              <a:noFill/>
            </a:ln>
          </p:spPr>
          <p:txBody>
            <a:bodyPr wrap="square" lIns="0" tIns="0" rIns="0" bIns="0" rtlCol="0" anchor="ctr" anchorCtr="0">
              <a:prstTxWarp prst="textPlain">
                <a:avLst/>
              </a:prstTxWarp>
              <a:normAutofit fontScale="92500" lnSpcReduction="10000"/>
            </a:bodyPr>
            <a:lstStyle/>
            <a:p>
              <a:pPr algn="ctr"/>
              <a:r>
                <a:rPr kumimoji="1" lang="ja-JP" altLang="en-US" sz="13000" b="1" spc="50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練</a:t>
              </a:r>
            </a:p>
          </p:txBody>
        </p:sp>
      </p:grpSp>
      <p:grpSp>
        <p:nvGrpSpPr>
          <p:cNvPr id="15" name="グループ化 14">
            <a:extLst>
              <a:ext uri="{FF2B5EF4-FFF2-40B4-BE49-F238E27FC236}">
                <a16:creationId xmlns:a16="http://schemas.microsoft.com/office/drawing/2014/main" id="{B8D0B1AF-C8F1-4FC1-B284-9757DDC6376F}"/>
              </a:ext>
            </a:extLst>
          </p:cNvPr>
          <p:cNvGrpSpPr/>
          <p:nvPr/>
        </p:nvGrpSpPr>
        <p:grpSpPr>
          <a:xfrm>
            <a:off x="3360760" y="7696944"/>
            <a:ext cx="2880000" cy="1824187"/>
            <a:chOff x="-6123699" y="7009637"/>
            <a:chExt cx="3206800" cy="1661165"/>
          </a:xfrm>
        </p:grpSpPr>
        <p:sp>
          <p:nvSpPr>
            <p:cNvPr id="2" name="楕円 1">
              <a:extLst>
                <a:ext uri="{FF2B5EF4-FFF2-40B4-BE49-F238E27FC236}">
                  <a16:creationId xmlns:a16="http://schemas.microsoft.com/office/drawing/2014/main" id="{74993782-4485-4798-AF3B-75FC9AC9255B}"/>
                </a:ext>
              </a:extLst>
            </p:cNvPr>
            <p:cNvSpPr/>
            <p:nvPr/>
          </p:nvSpPr>
          <p:spPr>
            <a:xfrm>
              <a:off x="-6123699" y="7009637"/>
              <a:ext cx="3206800" cy="1661165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kumimoji="1" lang="ja-JP" altLang="en-US" dirty="0">
                <a:solidFill>
                  <a:srgbClr val="FF0000"/>
                </a:solidFill>
              </a:endParaRPr>
            </a:p>
          </p:txBody>
        </p:sp>
        <p:pic>
          <p:nvPicPr>
            <p:cNvPr id="3" name="図 2" descr="手押し車 が含まれている画像&#10;&#10;自動的に生成された説明">
              <a:extLst>
                <a:ext uri="{FF2B5EF4-FFF2-40B4-BE49-F238E27FC236}">
                  <a16:creationId xmlns:a16="http://schemas.microsoft.com/office/drawing/2014/main" id="{76D2CDB2-AC83-438F-BA5F-00D3118AA6CC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5495818" y="7381261"/>
              <a:ext cx="2004250" cy="917918"/>
            </a:xfrm>
            <a:prstGeom prst="rect">
              <a:avLst/>
            </a:prstGeom>
          </p:spPr>
        </p:pic>
      </p:grpSp>
      <p:grpSp>
        <p:nvGrpSpPr>
          <p:cNvPr id="51" name="グループ化 50">
            <a:extLst>
              <a:ext uri="{FF2B5EF4-FFF2-40B4-BE49-F238E27FC236}">
                <a16:creationId xmlns:a16="http://schemas.microsoft.com/office/drawing/2014/main" id="{13DF7B7F-AD2A-4170-A4E6-B1BF5B7F40BC}"/>
              </a:ext>
            </a:extLst>
          </p:cNvPr>
          <p:cNvGrpSpPr/>
          <p:nvPr/>
        </p:nvGrpSpPr>
        <p:grpSpPr>
          <a:xfrm>
            <a:off x="10741069" y="5392238"/>
            <a:ext cx="2160000" cy="2160000"/>
            <a:chOff x="3007946" y="6078507"/>
            <a:chExt cx="2086002" cy="2160000"/>
          </a:xfrm>
        </p:grpSpPr>
        <p:sp>
          <p:nvSpPr>
            <p:cNvPr id="52" name="楕円 51">
              <a:extLst>
                <a:ext uri="{FF2B5EF4-FFF2-40B4-BE49-F238E27FC236}">
                  <a16:creationId xmlns:a16="http://schemas.microsoft.com/office/drawing/2014/main" id="{5842DA1C-F465-4AA3-BC94-8DB69CD5F279}"/>
                </a:ext>
              </a:extLst>
            </p:cNvPr>
            <p:cNvSpPr/>
            <p:nvPr/>
          </p:nvSpPr>
          <p:spPr>
            <a:xfrm>
              <a:off x="3007946" y="6078507"/>
              <a:ext cx="2086002" cy="216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kumimoji="1" lang="ja-JP" altLang="en-US" dirty="0">
                <a:solidFill>
                  <a:srgbClr val="FF0000"/>
                </a:solidFill>
              </a:endParaRPr>
            </a:p>
          </p:txBody>
        </p:sp>
        <p:grpSp>
          <p:nvGrpSpPr>
            <p:cNvPr id="53" name="グループ化 52">
              <a:extLst>
                <a:ext uri="{FF2B5EF4-FFF2-40B4-BE49-F238E27FC236}">
                  <a16:creationId xmlns:a16="http://schemas.microsoft.com/office/drawing/2014/main" id="{B7158B80-19CE-4149-AA8F-C23CC027E806}"/>
                </a:ext>
              </a:extLst>
            </p:cNvPr>
            <p:cNvGrpSpPr/>
            <p:nvPr/>
          </p:nvGrpSpPr>
          <p:grpSpPr>
            <a:xfrm>
              <a:off x="3388696" y="6422879"/>
              <a:ext cx="1340366" cy="1595596"/>
              <a:chOff x="3388696" y="6422879"/>
              <a:chExt cx="1340366" cy="1595596"/>
            </a:xfrm>
          </p:grpSpPr>
          <p:pic>
            <p:nvPicPr>
              <p:cNvPr id="55" name="図 54" descr="輸送 が含まれている画像&#10;&#10;自動的に生成された説明">
                <a:extLst>
                  <a:ext uri="{FF2B5EF4-FFF2-40B4-BE49-F238E27FC236}">
                    <a16:creationId xmlns:a16="http://schemas.microsoft.com/office/drawing/2014/main" id="{0650209E-8BB5-400E-8CB3-0F4C2F84BD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88696" y="6422879"/>
                <a:ext cx="1340366" cy="802118"/>
              </a:xfrm>
              <a:prstGeom prst="rect">
                <a:avLst/>
              </a:prstGeom>
            </p:spPr>
          </p:pic>
          <p:pic>
            <p:nvPicPr>
              <p:cNvPr id="57" name="図 56" descr="バン が含まれている画像&#10;&#10;自動的に生成された説明">
                <a:extLst>
                  <a:ext uri="{FF2B5EF4-FFF2-40B4-BE49-F238E27FC236}">
                    <a16:creationId xmlns:a16="http://schemas.microsoft.com/office/drawing/2014/main" id="{0E661CE5-41F8-4E94-A234-50FE3838CC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3474336" y="7287635"/>
                <a:ext cx="1065861" cy="730840"/>
              </a:xfrm>
              <a:prstGeom prst="rect">
                <a:avLst/>
              </a:prstGeom>
            </p:spPr>
          </p:pic>
        </p:grpSp>
      </p:grp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70D629FB-2880-454C-844F-74CC5D4FF3F1}"/>
              </a:ext>
            </a:extLst>
          </p:cNvPr>
          <p:cNvSpPr txBox="1"/>
          <p:nvPr/>
        </p:nvSpPr>
        <p:spPr>
          <a:xfrm>
            <a:off x="2820261" y="6853420"/>
            <a:ext cx="252147" cy="467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ja-JP" altLang="en-US" dirty="0"/>
          </a:p>
        </p:txBody>
      </p:sp>
      <p:grpSp>
        <p:nvGrpSpPr>
          <p:cNvPr id="16" name="グループ化 15">
            <a:extLst>
              <a:ext uri="{FF2B5EF4-FFF2-40B4-BE49-F238E27FC236}">
                <a16:creationId xmlns:a16="http://schemas.microsoft.com/office/drawing/2014/main" id="{5671D37D-923C-49EC-83A2-96ED25505EFD}"/>
              </a:ext>
            </a:extLst>
          </p:cNvPr>
          <p:cNvGrpSpPr/>
          <p:nvPr/>
        </p:nvGrpSpPr>
        <p:grpSpPr>
          <a:xfrm>
            <a:off x="912168" y="5817529"/>
            <a:ext cx="7776864" cy="2173592"/>
            <a:chOff x="264096" y="5817529"/>
            <a:chExt cx="7776864" cy="2173592"/>
          </a:xfrm>
        </p:grpSpPr>
        <p:grpSp>
          <p:nvGrpSpPr>
            <p:cNvPr id="13" name="グループ化 12">
              <a:extLst>
                <a:ext uri="{FF2B5EF4-FFF2-40B4-BE49-F238E27FC236}">
                  <a16:creationId xmlns:a16="http://schemas.microsoft.com/office/drawing/2014/main" id="{9410F57A-FD05-4F19-8F5D-65641F5149C7}"/>
                </a:ext>
              </a:extLst>
            </p:cNvPr>
            <p:cNvGrpSpPr/>
            <p:nvPr/>
          </p:nvGrpSpPr>
          <p:grpSpPr>
            <a:xfrm>
              <a:off x="264096" y="5830199"/>
              <a:ext cx="2160000" cy="2160000"/>
              <a:chOff x="1784330" y="5830199"/>
              <a:chExt cx="2160000" cy="2160000"/>
            </a:xfrm>
          </p:grpSpPr>
          <p:sp>
            <p:nvSpPr>
              <p:cNvPr id="54" name="楕円 53">
                <a:extLst>
                  <a:ext uri="{FF2B5EF4-FFF2-40B4-BE49-F238E27FC236}">
                    <a16:creationId xmlns:a16="http://schemas.microsoft.com/office/drawing/2014/main" id="{A1E52674-144C-4628-88D6-C220C52ECAE8}"/>
                  </a:ext>
                </a:extLst>
              </p:cNvPr>
              <p:cNvSpPr/>
              <p:nvPr/>
            </p:nvSpPr>
            <p:spPr>
              <a:xfrm>
                <a:off x="1784330" y="5830199"/>
                <a:ext cx="2160000" cy="216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kumimoji="1" lang="ja-JP" altLang="en-US" dirty="0">
                  <a:solidFill>
                    <a:srgbClr val="FF0000"/>
                  </a:solidFill>
                </a:endParaRPr>
              </a:p>
            </p:txBody>
          </p:sp>
          <p:pic>
            <p:nvPicPr>
              <p:cNvPr id="6" name="図 5" descr="挿絵 が含まれている画像&#10;&#10;自動的に生成された説明">
                <a:extLst>
                  <a:ext uri="{FF2B5EF4-FFF2-40B4-BE49-F238E27FC236}">
                    <a16:creationId xmlns:a16="http://schemas.microsoft.com/office/drawing/2014/main" id="{59800D45-084E-443C-A413-822C65D056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51499" y="6206721"/>
                <a:ext cx="1324531" cy="1312861"/>
              </a:xfrm>
              <a:prstGeom prst="rect">
                <a:avLst/>
              </a:prstGeom>
            </p:spPr>
          </p:pic>
        </p:grpSp>
        <p:grpSp>
          <p:nvGrpSpPr>
            <p:cNvPr id="59" name="グループ化 58">
              <a:extLst>
                <a:ext uri="{FF2B5EF4-FFF2-40B4-BE49-F238E27FC236}">
                  <a16:creationId xmlns:a16="http://schemas.microsoft.com/office/drawing/2014/main" id="{45EAB57E-0777-40C0-9B3F-189F7827E02A}"/>
                </a:ext>
              </a:extLst>
            </p:cNvPr>
            <p:cNvGrpSpPr/>
            <p:nvPr/>
          </p:nvGrpSpPr>
          <p:grpSpPr>
            <a:xfrm>
              <a:off x="2136544" y="5824976"/>
              <a:ext cx="2160000" cy="2160000"/>
              <a:chOff x="3007946" y="6150755"/>
              <a:chExt cx="2086002" cy="2160000"/>
            </a:xfrm>
          </p:grpSpPr>
          <p:sp>
            <p:nvSpPr>
              <p:cNvPr id="60" name="楕円 59">
                <a:extLst>
                  <a:ext uri="{FF2B5EF4-FFF2-40B4-BE49-F238E27FC236}">
                    <a16:creationId xmlns:a16="http://schemas.microsoft.com/office/drawing/2014/main" id="{200259A3-CE49-4A8B-A344-47969DA1061D}"/>
                  </a:ext>
                </a:extLst>
              </p:cNvPr>
              <p:cNvSpPr/>
              <p:nvPr/>
            </p:nvSpPr>
            <p:spPr>
              <a:xfrm>
                <a:off x="3007946" y="6150755"/>
                <a:ext cx="2086002" cy="216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kumimoji="1" lang="ja-JP" altLang="en-US" dirty="0">
                  <a:solidFill>
                    <a:srgbClr val="FF0000"/>
                  </a:solidFill>
                </a:endParaRPr>
              </a:p>
            </p:txBody>
          </p:sp>
          <p:grpSp>
            <p:nvGrpSpPr>
              <p:cNvPr id="61" name="グループ化 60">
                <a:extLst>
                  <a:ext uri="{FF2B5EF4-FFF2-40B4-BE49-F238E27FC236}">
                    <a16:creationId xmlns:a16="http://schemas.microsoft.com/office/drawing/2014/main" id="{3CC6F497-2DA8-4015-AF4F-5A50D51A4941}"/>
                  </a:ext>
                </a:extLst>
              </p:cNvPr>
              <p:cNvGrpSpPr/>
              <p:nvPr/>
            </p:nvGrpSpPr>
            <p:grpSpPr>
              <a:xfrm>
                <a:off x="3388696" y="6422879"/>
                <a:ext cx="1340366" cy="1595596"/>
                <a:chOff x="3388696" y="6422879"/>
                <a:chExt cx="1340366" cy="1595596"/>
              </a:xfrm>
            </p:grpSpPr>
            <p:pic>
              <p:nvPicPr>
                <p:cNvPr id="62" name="図 61" descr="輸送 が含まれている画像&#10;&#10;自動的に生成された説明">
                  <a:extLst>
                    <a:ext uri="{FF2B5EF4-FFF2-40B4-BE49-F238E27FC236}">
                      <a16:creationId xmlns:a16="http://schemas.microsoft.com/office/drawing/2014/main" id="{EE1EE25E-096C-417D-B882-5C2A7311A7C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388696" y="6422879"/>
                  <a:ext cx="1340366" cy="802118"/>
                </a:xfrm>
                <a:prstGeom prst="rect">
                  <a:avLst/>
                </a:prstGeom>
              </p:spPr>
            </p:pic>
            <p:pic>
              <p:nvPicPr>
                <p:cNvPr id="65" name="図 64" descr="バン が含まれている画像&#10;&#10;自動的に生成された説明">
                  <a:extLst>
                    <a:ext uri="{FF2B5EF4-FFF2-40B4-BE49-F238E27FC236}">
                      <a16:creationId xmlns:a16="http://schemas.microsoft.com/office/drawing/2014/main" id="{A28EDE6D-AE17-4FD2-B110-CDD9EB075CC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flipH="1">
                  <a:off x="3474336" y="7287635"/>
                  <a:ext cx="1065861" cy="730840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48" name="グループ化 47">
              <a:extLst>
                <a:ext uri="{FF2B5EF4-FFF2-40B4-BE49-F238E27FC236}">
                  <a16:creationId xmlns:a16="http://schemas.microsoft.com/office/drawing/2014/main" id="{0FC3A188-014F-48DC-A0F7-7D5BA1F998C3}"/>
                </a:ext>
              </a:extLst>
            </p:cNvPr>
            <p:cNvGrpSpPr/>
            <p:nvPr/>
          </p:nvGrpSpPr>
          <p:grpSpPr>
            <a:xfrm>
              <a:off x="4008752" y="5831121"/>
              <a:ext cx="2160000" cy="2160000"/>
              <a:chOff x="4699010" y="5752728"/>
              <a:chExt cx="2160000" cy="2160000"/>
            </a:xfrm>
          </p:grpSpPr>
          <p:sp>
            <p:nvSpPr>
              <p:cNvPr id="56" name="楕円 55">
                <a:extLst>
                  <a:ext uri="{FF2B5EF4-FFF2-40B4-BE49-F238E27FC236}">
                    <a16:creationId xmlns:a16="http://schemas.microsoft.com/office/drawing/2014/main" id="{2A4BE1D8-1059-435C-8508-39BD09963411}"/>
                  </a:ext>
                </a:extLst>
              </p:cNvPr>
              <p:cNvSpPr/>
              <p:nvPr/>
            </p:nvSpPr>
            <p:spPr>
              <a:xfrm>
                <a:off x="4699010" y="5752728"/>
                <a:ext cx="2160000" cy="216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kumimoji="1" lang="ja-JP" altLang="en-US" dirty="0">
                  <a:solidFill>
                    <a:srgbClr val="FF0000"/>
                  </a:solidFill>
                </a:endParaRPr>
              </a:p>
            </p:txBody>
          </p:sp>
          <p:pic>
            <p:nvPicPr>
              <p:cNvPr id="67" name="図 66">
                <a:extLst>
                  <a:ext uri="{FF2B5EF4-FFF2-40B4-BE49-F238E27FC236}">
                    <a16:creationId xmlns:a16="http://schemas.microsoft.com/office/drawing/2014/main" id="{323F4C5B-20E7-4CE4-9743-9E47507B2D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64904" y="6758952"/>
                <a:ext cx="1162298" cy="838789"/>
              </a:xfrm>
              <a:prstGeom prst="rect">
                <a:avLst/>
              </a:prstGeom>
            </p:spPr>
          </p:pic>
          <p:grpSp>
            <p:nvGrpSpPr>
              <p:cNvPr id="47" name="グループ化 46">
                <a:extLst>
                  <a:ext uri="{FF2B5EF4-FFF2-40B4-BE49-F238E27FC236}">
                    <a16:creationId xmlns:a16="http://schemas.microsoft.com/office/drawing/2014/main" id="{26A9CC12-7C24-4930-9DC2-FEAD03602403}"/>
                  </a:ext>
                </a:extLst>
              </p:cNvPr>
              <p:cNvGrpSpPr/>
              <p:nvPr/>
            </p:nvGrpSpPr>
            <p:grpSpPr>
              <a:xfrm>
                <a:off x="5275074" y="6016711"/>
                <a:ext cx="1008112" cy="742241"/>
                <a:chOff x="5277223" y="6078551"/>
                <a:chExt cx="1008112" cy="742241"/>
              </a:xfrm>
            </p:grpSpPr>
            <p:pic>
              <p:nvPicPr>
                <p:cNvPr id="72" name="図 71" descr="ハンガー, 物体 が含まれている画像&#10;&#10;自動的に生成された説明">
                  <a:extLst>
                    <a:ext uri="{FF2B5EF4-FFF2-40B4-BE49-F238E27FC236}">
                      <a16:creationId xmlns:a16="http://schemas.microsoft.com/office/drawing/2014/main" id="{2CE3EB5E-B810-4C3D-A067-D8B3312F72B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277223" y="6078551"/>
                  <a:ext cx="1008112" cy="742241"/>
                </a:xfrm>
                <a:prstGeom prst="rect">
                  <a:avLst/>
                </a:prstGeom>
              </p:spPr>
            </p:pic>
            <p:sp>
              <p:nvSpPr>
                <p:cNvPr id="73" name="テキスト ボックス 72">
                  <a:extLst>
                    <a:ext uri="{FF2B5EF4-FFF2-40B4-BE49-F238E27FC236}">
                      <a16:creationId xmlns:a16="http://schemas.microsoft.com/office/drawing/2014/main" id="{D6A26C24-E39F-422D-AE7D-0DD9C96CC276}"/>
                    </a:ext>
                  </a:extLst>
                </p:cNvPr>
                <p:cNvSpPr txBox="1"/>
                <p:nvPr/>
              </p:nvSpPr>
              <p:spPr>
                <a:xfrm>
                  <a:off x="5452602" y="6201872"/>
                  <a:ext cx="671059" cy="461664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/>
                  <a:r>
                    <a:rPr kumimoji="1" lang="ja-JP" altLang="en-US" sz="1500" dirty="0">
                      <a:latin typeface="EPSON Pゴシック W6" panose="02000600000000000000" pitchFamily="2" charset="-128"/>
                      <a:ea typeface="EPSON Pゴシック W6" panose="02000600000000000000" pitchFamily="2" charset="-128"/>
                    </a:rPr>
                    <a:t>初期</a:t>
                  </a:r>
                  <a:endParaRPr kumimoji="1" lang="en-US" altLang="ja-JP" sz="1500" dirty="0">
                    <a:latin typeface="EPSON Pゴシック W6" panose="02000600000000000000" pitchFamily="2" charset="-128"/>
                    <a:ea typeface="EPSON Pゴシック W6" panose="02000600000000000000" pitchFamily="2" charset="-128"/>
                  </a:endParaRPr>
                </a:p>
                <a:p>
                  <a:pPr algn="ctr"/>
                  <a:r>
                    <a:rPr kumimoji="1" lang="ja-JP" altLang="en-US" sz="1500" dirty="0">
                      <a:solidFill>
                        <a:srgbClr val="FF0000"/>
                      </a:solidFill>
                      <a:latin typeface="EPSON Pゴシック W6" panose="02000600000000000000" pitchFamily="2" charset="-128"/>
                      <a:ea typeface="EPSON Pゴシック W6" panose="02000600000000000000" pitchFamily="2" charset="-128"/>
                    </a:rPr>
                    <a:t>消火</a:t>
                  </a:r>
                </a:p>
              </p:txBody>
            </p:sp>
          </p:grpSp>
        </p:grpSp>
        <p:grpSp>
          <p:nvGrpSpPr>
            <p:cNvPr id="63" name="グループ化 62">
              <a:extLst>
                <a:ext uri="{FF2B5EF4-FFF2-40B4-BE49-F238E27FC236}">
                  <a16:creationId xmlns:a16="http://schemas.microsoft.com/office/drawing/2014/main" id="{12EB8353-EE80-4503-BB0F-2F5344691E29}"/>
                </a:ext>
              </a:extLst>
            </p:cNvPr>
            <p:cNvGrpSpPr/>
            <p:nvPr/>
          </p:nvGrpSpPr>
          <p:grpSpPr>
            <a:xfrm>
              <a:off x="5880960" y="5817529"/>
              <a:ext cx="2160000" cy="2160000"/>
              <a:chOff x="5324722" y="5220319"/>
              <a:chExt cx="2160000" cy="2160000"/>
            </a:xfrm>
          </p:grpSpPr>
          <p:sp>
            <p:nvSpPr>
              <p:cNvPr id="29" name="楕円 28">
                <a:extLst>
                  <a:ext uri="{FF2B5EF4-FFF2-40B4-BE49-F238E27FC236}">
                    <a16:creationId xmlns:a16="http://schemas.microsoft.com/office/drawing/2014/main" id="{BF56C818-A8A9-4C37-B59A-A2D92D6510FB}"/>
                  </a:ext>
                </a:extLst>
              </p:cNvPr>
              <p:cNvSpPr/>
              <p:nvPr/>
            </p:nvSpPr>
            <p:spPr>
              <a:xfrm>
                <a:off x="5324722" y="5220319"/>
                <a:ext cx="2160000" cy="216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kumimoji="1" lang="ja-JP" altLang="en-US" dirty="0">
                  <a:solidFill>
                    <a:srgbClr val="FF0000"/>
                  </a:solidFill>
                </a:endParaRPr>
              </a:p>
            </p:txBody>
          </p:sp>
          <p:grpSp>
            <p:nvGrpSpPr>
              <p:cNvPr id="30" name="グループ化 29">
                <a:extLst>
                  <a:ext uri="{FF2B5EF4-FFF2-40B4-BE49-F238E27FC236}">
                    <a16:creationId xmlns:a16="http://schemas.microsoft.com/office/drawing/2014/main" id="{12A7A889-AF5F-4FA5-8DD8-CED882096D0B}"/>
                  </a:ext>
                </a:extLst>
              </p:cNvPr>
              <p:cNvGrpSpPr/>
              <p:nvPr/>
            </p:nvGrpSpPr>
            <p:grpSpPr>
              <a:xfrm>
                <a:off x="5756771" y="5663877"/>
                <a:ext cx="1319197" cy="1334671"/>
                <a:chOff x="7354704" y="5447305"/>
                <a:chExt cx="1319197" cy="1334671"/>
              </a:xfrm>
            </p:grpSpPr>
            <p:grpSp>
              <p:nvGrpSpPr>
                <p:cNvPr id="45" name="グループ化 44">
                  <a:extLst>
                    <a:ext uri="{FF2B5EF4-FFF2-40B4-BE49-F238E27FC236}">
                      <a16:creationId xmlns:a16="http://schemas.microsoft.com/office/drawing/2014/main" id="{3557DDCA-280D-4DAD-8F27-7B550AD85753}"/>
                    </a:ext>
                  </a:extLst>
                </p:cNvPr>
                <p:cNvGrpSpPr/>
                <p:nvPr/>
              </p:nvGrpSpPr>
              <p:grpSpPr>
                <a:xfrm>
                  <a:off x="7354704" y="5447305"/>
                  <a:ext cx="1319197" cy="761330"/>
                  <a:chOff x="6974894" y="6624643"/>
                  <a:chExt cx="1274005" cy="761330"/>
                </a:xfrm>
              </p:grpSpPr>
              <p:sp>
                <p:nvSpPr>
                  <p:cNvPr id="18" name="テキスト ボックス 17">
                    <a:extLst>
                      <a:ext uri="{FF2B5EF4-FFF2-40B4-BE49-F238E27FC236}">
                        <a16:creationId xmlns:a16="http://schemas.microsoft.com/office/drawing/2014/main" id="{805698CD-0268-4D01-97E5-AB4BD0F464A2}"/>
                      </a:ext>
                    </a:extLst>
                  </p:cNvPr>
                  <p:cNvSpPr txBox="1"/>
                  <p:nvPr/>
                </p:nvSpPr>
                <p:spPr>
                  <a:xfrm>
                    <a:off x="7425839" y="6696845"/>
                    <a:ext cx="731255" cy="240401"/>
                  </a:xfrm>
                  <a:prstGeom prst="rect">
                    <a:avLst/>
                  </a:prstGeom>
                  <a:noFill/>
                  <a:ln w="38100">
                    <a:noFill/>
                  </a:ln>
                </p:spPr>
                <p:txBody>
                  <a:bodyPr wrap="square" rtlCol="0">
                    <a:prstTxWarp prst="textPlain">
                      <a:avLst/>
                    </a:prstTxWarp>
                    <a:noAutofit/>
                  </a:bodyPr>
                  <a:lstStyle/>
                  <a:p>
                    <a:r>
                      <a:rPr kumimoji="1" lang="ja-JP" altLang="en-US" sz="1000" b="1" spc="-150" dirty="0">
                        <a:solidFill>
                          <a:srgbClr val="FF0000"/>
                        </a:solidFill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rPr>
                      <a:t>無事です！</a:t>
                    </a:r>
                  </a:p>
                </p:txBody>
              </p:sp>
              <p:grpSp>
                <p:nvGrpSpPr>
                  <p:cNvPr id="38" name="グループ化 37">
                    <a:extLst>
                      <a:ext uri="{FF2B5EF4-FFF2-40B4-BE49-F238E27FC236}">
                        <a16:creationId xmlns:a16="http://schemas.microsoft.com/office/drawing/2014/main" id="{A88043A2-3059-4FC7-A9FA-DA4268E84129}"/>
                      </a:ext>
                    </a:extLst>
                  </p:cNvPr>
                  <p:cNvGrpSpPr/>
                  <p:nvPr/>
                </p:nvGrpSpPr>
                <p:grpSpPr>
                  <a:xfrm>
                    <a:off x="6974894" y="6624643"/>
                    <a:ext cx="1274005" cy="761330"/>
                    <a:chOff x="6974894" y="6400800"/>
                    <a:chExt cx="1274005" cy="761330"/>
                  </a:xfrm>
                </p:grpSpPr>
                <p:pic>
                  <p:nvPicPr>
                    <p:cNvPr id="5" name="図 4" descr="クリップアート が含まれている画像&#10;&#10;自動的に生成された説明">
                      <a:extLst>
                        <a:ext uri="{FF2B5EF4-FFF2-40B4-BE49-F238E27FC236}">
                          <a16:creationId xmlns:a16="http://schemas.microsoft.com/office/drawing/2014/main" id="{0B6478C3-C6A6-484D-A847-CD433AF78FF6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9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7056268" y="6503536"/>
                      <a:ext cx="332916" cy="213081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20" name="テキスト ボックス 19">
                      <a:extLst>
                        <a:ext uri="{FF2B5EF4-FFF2-40B4-BE49-F238E27FC236}">
                          <a16:creationId xmlns:a16="http://schemas.microsoft.com/office/drawing/2014/main" id="{A9F0E504-E753-435A-A001-8AC3CE0A881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059709" y="6741644"/>
                      <a:ext cx="1082711" cy="267098"/>
                    </a:xfrm>
                    <a:prstGeom prst="rect">
                      <a:avLst/>
                    </a:prstGeom>
                    <a:noFill/>
                    <a:ln>
                      <a:solidFill>
                        <a:schemeClr val="tx1"/>
                      </a:solidFill>
                    </a:ln>
                  </p:spPr>
                  <p:txBody>
                    <a:bodyPr wrap="square" rtlCol="0" anchor="ctr" anchorCtr="0">
                      <a:noAutofit/>
                    </a:bodyPr>
                    <a:lstStyle/>
                    <a:p>
                      <a:pPr>
                        <a:lnSpc>
                          <a:spcPts val="400"/>
                        </a:lnSpc>
                      </a:pPr>
                      <a:r>
                        <a:rPr kumimoji="1" lang="ja-JP" altLang="en-US" sz="600" dirty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・・・・・・・・・・</a:t>
                      </a:r>
                      <a:endParaRPr kumimoji="1" lang="en-US" altLang="ja-JP" sz="600" dirty="0"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  <a:p>
                      <a:pPr>
                        <a:lnSpc>
                          <a:spcPts val="400"/>
                        </a:lnSpc>
                      </a:pPr>
                      <a:r>
                        <a:rPr kumimoji="1" lang="ja-JP" altLang="en-US" sz="600" dirty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・・・・・・・・・・</a:t>
                      </a:r>
                      <a:endParaRPr kumimoji="1" lang="en-US" altLang="ja-JP" sz="600" dirty="0"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  <a:p>
                      <a:pPr>
                        <a:lnSpc>
                          <a:spcPts val="400"/>
                        </a:lnSpc>
                      </a:pPr>
                      <a:r>
                        <a:rPr kumimoji="1" lang="ja-JP" altLang="en-US" sz="600" dirty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・・・・・</a:t>
                      </a:r>
                      <a:endParaRPr kumimoji="1" lang="en-US" altLang="ja-JP" sz="600" dirty="0"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  <a:p>
                      <a:pPr>
                        <a:lnSpc>
                          <a:spcPts val="400"/>
                        </a:lnSpc>
                      </a:pPr>
                      <a:r>
                        <a:rPr kumimoji="1" lang="ja-JP" altLang="en-US" sz="600" dirty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・・・・・・・・・・</a:t>
                      </a:r>
                    </a:p>
                  </p:txBody>
                </p:sp>
                <p:sp>
                  <p:nvSpPr>
                    <p:cNvPr id="39" name="テキスト ボックス 38">
                      <a:extLst>
                        <a:ext uri="{FF2B5EF4-FFF2-40B4-BE49-F238E27FC236}">
                          <a16:creationId xmlns:a16="http://schemas.microsoft.com/office/drawing/2014/main" id="{59AA5C83-2FB1-4D00-9A14-E8901F1053B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072710" y="7023773"/>
                      <a:ext cx="430237" cy="9553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 anchor="ctr" anchorCtr="0">
                      <a:noAutofit/>
                    </a:bodyPr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kumimoji="1" lang="ja-JP" altLang="en-US" sz="600" dirty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・・・</a:t>
                      </a:r>
                    </a:p>
                  </p:txBody>
                </p:sp>
                <p:sp>
                  <p:nvSpPr>
                    <p:cNvPr id="21" name="四角形: 角を丸くする 20">
                      <a:extLst>
                        <a:ext uri="{FF2B5EF4-FFF2-40B4-BE49-F238E27FC236}">
                          <a16:creationId xmlns:a16="http://schemas.microsoft.com/office/drawing/2014/main" id="{07B5EBF3-ED2C-47E8-B9F0-C11EDBA0257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74894" y="6400800"/>
                      <a:ext cx="1274005" cy="761330"/>
                    </a:xfrm>
                    <a:prstGeom prst="roundRect">
                      <a:avLst/>
                    </a:prstGeom>
                    <a:noFill/>
                    <a:ln>
                      <a:solidFill>
                        <a:srgbClr val="00B0F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kumimoji="1" lang="ja-JP" altLang="en-US" dirty="0"/>
                    </a:p>
                  </p:txBody>
                </p:sp>
              </p:grpSp>
            </p:grpSp>
            <p:grpSp>
              <p:nvGrpSpPr>
                <p:cNvPr id="28" name="グループ化 27">
                  <a:extLst>
                    <a:ext uri="{FF2B5EF4-FFF2-40B4-BE49-F238E27FC236}">
                      <a16:creationId xmlns:a16="http://schemas.microsoft.com/office/drawing/2014/main" id="{F0C112CB-E81D-4804-8110-46A5869C6F78}"/>
                    </a:ext>
                  </a:extLst>
                </p:cNvPr>
                <p:cNvGrpSpPr/>
                <p:nvPr/>
              </p:nvGrpSpPr>
              <p:grpSpPr>
                <a:xfrm>
                  <a:off x="7466509" y="6159997"/>
                  <a:ext cx="983065" cy="621979"/>
                  <a:chOff x="7362723" y="6229873"/>
                  <a:chExt cx="983065" cy="621979"/>
                </a:xfrm>
              </p:grpSpPr>
              <p:sp>
                <p:nvSpPr>
                  <p:cNvPr id="34" name="テキスト ボックス 33">
                    <a:extLst>
                      <a:ext uri="{FF2B5EF4-FFF2-40B4-BE49-F238E27FC236}">
                        <a16:creationId xmlns:a16="http://schemas.microsoft.com/office/drawing/2014/main" id="{3A61C04C-F097-4CED-AD8D-BC9D82FCC142}"/>
                      </a:ext>
                    </a:extLst>
                  </p:cNvPr>
                  <p:cNvSpPr txBox="1"/>
                  <p:nvPr/>
                </p:nvSpPr>
                <p:spPr>
                  <a:xfrm rot="2456288">
                    <a:off x="7362723" y="6605631"/>
                    <a:ext cx="983065" cy="246221"/>
                  </a:xfrm>
                  <a:prstGeom prst="rect">
                    <a:avLst/>
                  </a:prstGeom>
                  <a:solidFill>
                    <a:srgbClr val="FF0000"/>
                  </a:solidFill>
                </p:spPr>
                <p:txBody>
                  <a:bodyPr wrap="square" rtlCol="0">
                    <a:prstTxWarp prst="textPlain">
                      <a:avLst/>
                    </a:prstTxWarp>
                    <a:spAutoFit/>
                  </a:bodyPr>
                  <a:lstStyle/>
                  <a:p>
                    <a:pPr algn="ctr"/>
                    <a:r>
                      <a:rPr kumimoji="1" lang="ja-JP" altLang="en-US" sz="1000" b="1" spc="300" dirty="0">
                        <a:solidFill>
                          <a:schemeClr val="bg1"/>
                        </a:solidFill>
                        <a:latin typeface="EPSON Pゴシック W6" panose="02000600000000000000" pitchFamily="2" charset="-128"/>
                        <a:ea typeface="EPSON Pゴシック W6" panose="02000600000000000000" pitchFamily="2" charset="-128"/>
                      </a:rPr>
                      <a:t>安否確認</a:t>
                    </a:r>
                  </a:p>
                </p:txBody>
              </p:sp>
              <p:pic>
                <p:nvPicPr>
                  <p:cNvPr id="99" name="図 98">
                    <a:extLst>
                      <a:ext uri="{FF2B5EF4-FFF2-40B4-BE49-F238E27FC236}">
                        <a16:creationId xmlns:a16="http://schemas.microsoft.com/office/drawing/2014/main" id="{F2978F78-1D37-4B64-90FD-8A04272B39A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0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 rot="2924070">
                    <a:off x="7811753" y="6307749"/>
                    <a:ext cx="569403" cy="413651"/>
                  </a:xfrm>
                  <a:prstGeom prst="rect">
                    <a:avLst/>
                  </a:prstGeom>
                </p:spPr>
              </p:pic>
            </p:grpSp>
          </p:grpSp>
        </p:grpSp>
      </p:grpSp>
      <p:grpSp>
        <p:nvGrpSpPr>
          <p:cNvPr id="76" name="グループ化 75">
            <a:extLst>
              <a:ext uri="{FF2B5EF4-FFF2-40B4-BE49-F238E27FC236}">
                <a16:creationId xmlns:a16="http://schemas.microsoft.com/office/drawing/2014/main" id="{65317DB5-6278-4E21-ADE8-BDE359B001FB}"/>
              </a:ext>
            </a:extLst>
          </p:cNvPr>
          <p:cNvGrpSpPr/>
          <p:nvPr/>
        </p:nvGrpSpPr>
        <p:grpSpPr>
          <a:xfrm>
            <a:off x="10546325" y="2501552"/>
            <a:ext cx="2175155" cy="1642599"/>
            <a:chOff x="7235281" y="2501552"/>
            <a:chExt cx="2175155" cy="1642599"/>
          </a:xfrm>
        </p:grpSpPr>
        <p:pic>
          <p:nvPicPr>
            <p:cNvPr id="77" name="図 76">
              <a:extLst>
                <a:ext uri="{FF2B5EF4-FFF2-40B4-BE49-F238E27FC236}">
                  <a16:creationId xmlns:a16="http://schemas.microsoft.com/office/drawing/2014/main" id="{B08F2E23-9402-4A0D-BE53-22107D82909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5281" y="2501552"/>
              <a:ext cx="1858263" cy="1199749"/>
            </a:xfrm>
            <a:prstGeom prst="rect">
              <a:avLst/>
            </a:prstGeom>
          </p:spPr>
        </p:pic>
        <p:sp>
          <p:nvSpPr>
            <p:cNvPr id="78" name="テキスト ボックス 77">
              <a:extLst>
                <a:ext uri="{FF2B5EF4-FFF2-40B4-BE49-F238E27FC236}">
                  <a16:creationId xmlns:a16="http://schemas.microsoft.com/office/drawing/2014/main" id="{4C6C83BD-CAD6-4F28-8577-F964D0CEA866}"/>
                </a:ext>
              </a:extLst>
            </p:cNvPr>
            <p:cNvSpPr txBox="1"/>
            <p:nvPr/>
          </p:nvSpPr>
          <p:spPr>
            <a:xfrm rot="21102465">
              <a:off x="7430324" y="3682058"/>
              <a:ext cx="1980112" cy="46209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prstTxWarp prst="textPlain">
                <a:avLst/>
              </a:prstTxWarp>
              <a:spAutoFit/>
              <a:scene3d>
                <a:camera prst="isometricOffAxis1Right"/>
                <a:lightRig rig="threePt" dir="t"/>
              </a:scene3d>
            </a:bodyPr>
            <a:lstStyle/>
            <a:p>
              <a:pPr algn="ctr"/>
              <a:r>
                <a:rPr lang="ja-JP" altLang="en-US" sz="1300" b="1" spc="50" dirty="0">
                  <a:ln w="0"/>
                  <a:solidFill>
                    <a:srgbClr val="FF0000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消防車に乗って写真を撮ろう</a:t>
              </a:r>
              <a:r>
                <a:rPr lang="en-US" altLang="ja-JP" sz="1300" b="1" spc="50" dirty="0">
                  <a:ln w="0"/>
                  <a:solidFill>
                    <a:srgbClr val="FF0000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‼</a:t>
              </a:r>
              <a:endParaRPr lang="ja-JP" altLang="en-US" sz="13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</p:grpSp>
      <p:sp>
        <p:nvSpPr>
          <p:cNvPr id="23" name="正方形/長方形 22">
            <a:extLst>
              <a:ext uri="{FF2B5EF4-FFF2-40B4-BE49-F238E27FC236}">
                <a16:creationId xmlns:a16="http://schemas.microsoft.com/office/drawing/2014/main" id="{B9932C5E-EF4E-4160-B965-82C4AD414E4C}"/>
              </a:ext>
            </a:extLst>
          </p:cNvPr>
          <p:cNvSpPr/>
          <p:nvPr/>
        </p:nvSpPr>
        <p:spPr>
          <a:xfrm>
            <a:off x="1954800" y="6840291"/>
            <a:ext cx="216024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170572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1305</TotalTime>
  <Words>195</Words>
  <Application>Microsoft Office PowerPoint</Application>
  <PresentationFormat>A3 297x420 mm</PresentationFormat>
  <Paragraphs>30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EPSON Pゴシック W6</vt:lpstr>
      <vt:lpstr>HG丸ｺﾞｼｯｸM-PRO</vt:lpstr>
      <vt:lpstr>Arial</vt:lpstr>
      <vt:lpstr>Calibri</vt:lpstr>
      <vt:lpstr>Office ​​テーマ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防 災 訓 練</dc:title>
  <dc:creator>papa</dc:creator>
  <cp:lastModifiedBy>荻原 康一</cp:lastModifiedBy>
  <cp:revision>169</cp:revision>
  <cp:lastPrinted>2015-09-09T05:57:46Z</cp:lastPrinted>
  <dcterms:created xsi:type="dcterms:W3CDTF">2015-09-06T08:52:46Z</dcterms:created>
  <dcterms:modified xsi:type="dcterms:W3CDTF">2020-09-05T08:09:21Z</dcterms:modified>
</cp:coreProperties>
</file>