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808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41026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9035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8000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48244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4153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20699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6874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0982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6195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33992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ED872-C1F9-4AA9-BD32-0E829EED2F92}" type="datetimeFigureOut">
              <a:rPr kumimoji="1" lang="ja-JP" altLang="en-US" smtClean="0"/>
              <a:t>2017/8/26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FC3CC-53FB-446E-ABEB-8B05F7BCA3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6320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793523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防災勉強会アジェンダ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2525485"/>
            <a:ext cx="9144000" cy="3744685"/>
          </a:xfrm>
        </p:spPr>
        <p:txBody>
          <a:bodyPr>
            <a:normAutofit/>
          </a:bodyPr>
          <a:lstStyle/>
          <a:p>
            <a:pPr algn="l"/>
            <a:r>
              <a:rPr lang="ja-JP" altLang="ja-JP" dirty="0"/>
              <a:t>　日時：</a:t>
            </a:r>
            <a:r>
              <a:rPr lang="en-US" altLang="ja-JP" dirty="0"/>
              <a:t>8</a:t>
            </a:r>
            <a:r>
              <a:rPr lang="ja-JP" altLang="ja-JP" dirty="0"/>
              <a:t>月</a:t>
            </a:r>
            <a:r>
              <a:rPr lang="en-US" altLang="ja-JP" dirty="0"/>
              <a:t>26</a:t>
            </a:r>
            <a:r>
              <a:rPr lang="ja-JP" altLang="ja-JP" dirty="0"/>
              <a:t>日（土）</a:t>
            </a:r>
            <a:r>
              <a:rPr lang="en-US" altLang="ja-JP" dirty="0"/>
              <a:t>10</a:t>
            </a:r>
            <a:r>
              <a:rPr lang="ja-JP" altLang="ja-JP" dirty="0"/>
              <a:t>時～</a:t>
            </a:r>
            <a:r>
              <a:rPr lang="en-US" altLang="ja-JP" dirty="0"/>
              <a:t>12</a:t>
            </a:r>
            <a:r>
              <a:rPr lang="ja-JP" altLang="ja-JP" dirty="0"/>
              <a:t>時　</a:t>
            </a:r>
            <a:r>
              <a:rPr lang="ja-JP" altLang="ja-JP" dirty="0" smtClean="0"/>
              <a:t>バームルーム</a:t>
            </a:r>
            <a:endParaRPr lang="en-US" altLang="ja-JP" dirty="0" smtClean="0"/>
          </a:p>
          <a:p>
            <a:pPr algn="l"/>
            <a:endParaRPr lang="ja-JP" altLang="ja-JP" dirty="0"/>
          </a:p>
          <a:p>
            <a:pPr algn="l"/>
            <a:r>
              <a:rPr lang="ja-JP" altLang="ja-JP" dirty="0"/>
              <a:t>　①防災</a:t>
            </a:r>
            <a:r>
              <a:rPr lang="ja-JP" altLang="ja-JP" dirty="0" smtClean="0"/>
              <a:t>勉強会</a:t>
            </a:r>
            <a:r>
              <a:rPr lang="ja-JP" altLang="en-US" dirty="0" smtClean="0"/>
              <a:t>（</a:t>
            </a:r>
            <a:r>
              <a:rPr lang="en-US" altLang="ja-JP" dirty="0" smtClean="0"/>
              <a:t>60</a:t>
            </a:r>
            <a:r>
              <a:rPr lang="ja-JP" altLang="en-US" dirty="0" smtClean="0"/>
              <a:t>分）</a:t>
            </a:r>
            <a:endParaRPr lang="ja-JP" altLang="ja-JP" dirty="0"/>
          </a:p>
          <a:p>
            <a:pPr algn="l"/>
            <a:r>
              <a:rPr lang="ja-JP" altLang="ja-JP" dirty="0"/>
              <a:t>　　テーマ：「江戸川区で起こりうる水害と備えについて」</a:t>
            </a:r>
          </a:p>
          <a:p>
            <a:pPr algn="l"/>
            <a:r>
              <a:rPr lang="ja-JP" altLang="ja-JP" dirty="0"/>
              <a:t>　　</a:t>
            </a:r>
            <a:r>
              <a:rPr lang="ja-JP" altLang="en-US" dirty="0" smtClean="0"/>
              <a:t>江戸川区</a:t>
            </a:r>
            <a:r>
              <a:rPr lang="ja-JP" altLang="ja-JP" dirty="0" smtClean="0"/>
              <a:t>危機</a:t>
            </a:r>
            <a:r>
              <a:rPr lang="ja-JP" altLang="ja-JP" dirty="0"/>
              <a:t>管理室防災危機管理課計画係　森 亮</a:t>
            </a:r>
            <a:r>
              <a:rPr lang="en-US" altLang="ja-JP" dirty="0"/>
              <a:t>(</a:t>
            </a:r>
            <a:r>
              <a:rPr lang="ja-JP" altLang="ja-JP" dirty="0"/>
              <a:t>まこと</a:t>
            </a:r>
            <a:r>
              <a:rPr lang="en-US" altLang="ja-JP" dirty="0"/>
              <a:t>)</a:t>
            </a:r>
            <a:r>
              <a:rPr lang="ja-JP" altLang="ja-JP" dirty="0"/>
              <a:t>様</a:t>
            </a:r>
          </a:p>
          <a:p>
            <a:pPr algn="l"/>
            <a:r>
              <a:rPr lang="ja-JP" altLang="ja-JP" dirty="0"/>
              <a:t>　②スタンドパイプ</a:t>
            </a:r>
            <a:r>
              <a:rPr lang="ja-JP" altLang="ja-JP" dirty="0" smtClean="0"/>
              <a:t>訓練</a:t>
            </a:r>
            <a:r>
              <a:rPr lang="ja-JP" altLang="en-US" dirty="0" smtClean="0"/>
              <a:t>（</a:t>
            </a:r>
            <a:r>
              <a:rPr lang="en-US" altLang="ja-JP" dirty="0" smtClean="0"/>
              <a:t>45</a:t>
            </a:r>
            <a:r>
              <a:rPr lang="ja-JP" altLang="en-US" dirty="0" smtClean="0"/>
              <a:t>分）</a:t>
            </a:r>
            <a:endParaRPr lang="ja-JP" altLang="ja-JP" dirty="0"/>
          </a:p>
          <a:p>
            <a:pPr algn="l"/>
            <a:r>
              <a:rPr lang="ja-JP" altLang="ja-JP" dirty="0"/>
              <a:t>　　</a:t>
            </a:r>
            <a:r>
              <a:rPr lang="ja-JP" altLang="ja-JP" dirty="0" smtClean="0"/>
              <a:t>江戸川区</a:t>
            </a:r>
            <a:r>
              <a:rPr lang="ja-JP" altLang="ja-JP" dirty="0"/>
              <a:t>危機管理室防災危機管理課防災係　</a:t>
            </a:r>
            <a:r>
              <a:rPr lang="ja-JP" altLang="ja-JP" dirty="0" smtClean="0"/>
              <a:t>高梨</a:t>
            </a:r>
            <a:r>
              <a:rPr lang="ja-JP" altLang="en-US" dirty="0" smtClean="0"/>
              <a:t> </a:t>
            </a:r>
            <a:r>
              <a:rPr lang="ja-JP" altLang="ja-JP" dirty="0" smtClean="0"/>
              <a:t>浩</a:t>
            </a:r>
            <a:r>
              <a:rPr lang="ja-JP" altLang="ja-JP" dirty="0"/>
              <a:t>介</a:t>
            </a:r>
            <a:r>
              <a:rPr lang="ja-JP" altLang="ja-JP" dirty="0" smtClean="0"/>
              <a:t>様</a:t>
            </a:r>
            <a:endParaRPr lang="ja-JP" altLang="ja-JP" dirty="0"/>
          </a:p>
          <a:p>
            <a:pPr algn="l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99603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</Words>
  <Application>Microsoft Office PowerPoint</Application>
  <PresentationFormat>ワイド画面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Calibri Light</vt:lpstr>
      <vt:lpstr>Office テーマ</vt:lpstr>
      <vt:lpstr>防災勉強会アジェンダ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防災勉強会アジェンダ</dc:title>
  <dc:creator>河本拓也</dc:creator>
  <cp:lastModifiedBy>河本拓也</cp:lastModifiedBy>
  <cp:revision>1</cp:revision>
  <dcterms:created xsi:type="dcterms:W3CDTF">2017-08-25T23:49:37Z</dcterms:created>
  <dcterms:modified xsi:type="dcterms:W3CDTF">2017-08-25T23:53:14Z</dcterms:modified>
</cp:coreProperties>
</file>