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56" r:id="rId2"/>
  </p:sldIdLst>
  <p:sldSz cx="6858000" cy="9906000" type="A4"/>
  <p:notesSz cx="6858000" cy="9144000"/>
  <p:defaultTextStyle>
    <a:defPPr>
      <a:defRPr lang="ja-JP"/>
    </a:defPPr>
    <a:lvl1pPr marL="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kumimoji="1"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中間スタイル 2 - アクセント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7132" autoAdjust="0"/>
    <p:restoredTop sz="94660"/>
  </p:normalViewPr>
  <p:slideViewPr>
    <p:cSldViewPr snapToGrid="0">
      <p:cViewPr varScale="1">
        <p:scale>
          <a:sx n="85" d="100"/>
          <a:sy n="85" d="100"/>
        </p:scale>
        <p:origin x="3372" y="10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ja-JP" altLang="en-US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84499685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698476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9322828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10483983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159337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0463328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1711452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&#10;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36324947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ja-JP" altLang="en-US"/>
              <a:t>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ja-JP" altLang="en-US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184087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1561610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81877227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/>
              <a:t>マスター テキストの書式設定</a:t>
            </a:r>
          </a:p>
          <a:p>
            <a:pPr lvl="1"/>
            <a:r>
              <a:rPr lang="ja-JP" altLang="en-US"/>
              <a:t>第 </a:t>
            </a:r>
            <a:r>
              <a:rPr lang="en-US" altLang="ja-JP"/>
              <a:t>2 </a:t>
            </a:r>
            <a:r>
              <a:rPr lang="ja-JP" altLang="en-US"/>
              <a:t>レベル</a:t>
            </a:r>
          </a:p>
          <a:p>
            <a:pPr lvl="2"/>
            <a:r>
              <a:rPr lang="ja-JP" altLang="en-US"/>
              <a:t>第 </a:t>
            </a:r>
            <a:r>
              <a:rPr lang="en-US" altLang="ja-JP"/>
              <a:t>3 </a:t>
            </a:r>
            <a:r>
              <a:rPr lang="ja-JP" altLang="en-US"/>
              <a:t>レベル</a:t>
            </a:r>
          </a:p>
          <a:p>
            <a:pPr lvl="3"/>
            <a:r>
              <a:rPr lang="ja-JP" altLang="en-US"/>
              <a:t>第 </a:t>
            </a:r>
            <a:r>
              <a:rPr lang="en-US" altLang="ja-JP"/>
              <a:t>4 </a:t>
            </a:r>
            <a:r>
              <a:rPr lang="ja-JP" altLang="en-US"/>
              <a:t>レベル</a:t>
            </a:r>
          </a:p>
          <a:p>
            <a:pPr lvl="4"/>
            <a:r>
              <a:rPr lang="ja-JP" altLang="en-US"/>
              <a:t>第 </a:t>
            </a:r>
            <a:r>
              <a:rPr lang="en-US" altLang="ja-JP"/>
              <a:t>5 </a:t>
            </a:r>
            <a:r>
              <a:rPr lang="ja-JP" altLang="en-US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0AC1EA0-075A-4395-9ADA-F81FA4606E65}" type="datetimeFigureOut">
              <a:rPr kumimoji="1" lang="ja-JP" altLang="en-US" smtClean="0"/>
              <a:t>2018/5/27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EF86CCF-50DD-4AC1-810A-519749E51AF2}" type="slidenum">
              <a:rPr kumimoji="1" lang="ja-JP" altLang="en-US" smtClean="0"/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50142260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kumimoji="1"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kumimoji="1"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kumimoji="1"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タイトル 1"/>
          <p:cNvSpPr>
            <a:spLocks noGrp="1"/>
          </p:cNvSpPr>
          <p:nvPr>
            <p:ph type="ctrTitle"/>
          </p:nvPr>
        </p:nvSpPr>
        <p:spPr>
          <a:xfrm>
            <a:off x="1227386" y="374691"/>
            <a:ext cx="4493538" cy="313932"/>
          </a:xfrm>
        </p:spPr>
        <p:txBody>
          <a:bodyPr wrap="none">
            <a:spAutoFit/>
          </a:bodyPr>
          <a:lstStyle/>
          <a:p>
            <a:r>
              <a:rPr kumimoji="1" lang="ja-JP" altLang="en-US" sz="1600" dirty="0">
                <a:latin typeface="游ゴシック Medium" panose="020B0500000000000000" pitchFamily="34" charset="-128"/>
                <a:ea typeface="游ゴシック Medium" panose="020B0500000000000000" pitchFamily="34" charset="-128"/>
              </a:rPr>
              <a:t>バームハイツ西葛西</a:t>
            </a:r>
            <a:r>
              <a:rPr lang="ja-JP" altLang="en-US" sz="1600" dirty="0">
                <a:latin typeface="游ゴシック Medium" panose="020B0500000000000000" pitchFamily="34" charset="-128"/>
                <a:ea typeface="游ゴシック Medium" panose="020B0500000000000000" pitchFamily="34" charset="-128"/>
              </a:rPr>
              <a:t>ホームページリニューアル</a:t>
            </a:r>
            <a:endParaRPr kumimoji="1" lang="ja-JP" altLang="en-US" sz="1600" dirty="0">
              <a:latin typeface="游ゴシック Medium" panose="020B0500000000000000" pitchFamily="34" charset="-128"/>
              <a:ea typeface="游ゴシック Medium" panose="020B0500000000000000" pitchFamily="34" charset="-128"/>
            </a:endParaRPr>
          </a:p>
        </p:txBody>
      </p:sp>
      <p:sp>
        <p:nvSpPr>
          <p:cNvPr id="3" name="サブタイトル 2"/>
          <p:cNvSpPr>
            <a:spLocks noGrp="1"/>
          </p:cNvSpPr>
          <p:nvPr>
            <p:ph type="subTitle" idx="1"/>
          </p:nvPr>
        </p:nvSpPr>
        <p:spPr>
          <a:xfrm>
            <a:off x="857250" y="725897"/>
            <a:ext cx="5143500" cy="249590"/>
          </a:xfrm>
        </p:spPr>
        <p:txBody>
          <a:bodyPr>
            <a:normAutofit fontScale="92500"/>
          </a:bodyPr>
          <a:lstStyle/>
          <a:p>
            <a:r>
              <a:rPr kumimoji="1" lang="ja-JP" altLang="en-US" sz="1050" dirty="0">
                <a:latin typeface="游ゴシック Medium" panose="020B0500000000000000" pitchFamily="34" charset="-128"/>
                <a:ea typeface="游ゴシック Medium" panose="020B0500000000000000" pitchFamily="34" charset="-128"/>
              </a:rPr>
              <a:t>区分所有者・居住者との「基本方針」「コンテンツ」に関する共有とご意見聴取企画</a:t>
            </a:r>
          </a:p>
        </p:txBody>
      </p:sp>
      <p:graphicFrame>
        <p:nvGraphicFramePr>
          <p:cNvPr id="4" name="表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711127"/>
              </p:ext>
            </p:extLst>
          </p:nvPr>
        </p:nvGraphicFramePr>
        <p:xfrm>
          <a:off x="1188155" y="1430502"/>
          <a:ext cx="5072400" cy="3485195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67968">
                  <a:extLst>
                    <a:ext uri="{9D8B030D-6E8A-4147-A177-3AD203B41FA5}">
                      <a16:colId xmlns:a16="http://schemas.microsoft.com/office/drawing/2014/main" xmlns="" val="20000"/>
                    </a:ext>
                  </a:extLst>
                </a:gridCol>
                <a:gridCol w="3904432">
                  <a:extLst>
                    <a:ext uri="{9D8B030D-6E8A-4147-A177-3AD203B41FA5}">
                      <a16:colId xmlns:a16="http://schemas.microsoft.com/office/drawing/2014/main" xmlns="" val="20002"/>
                    </a:ext>
                  </a:extLst>
                </a:gridCol>
              </a:tblGrid>
              <a:tr h="369379"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項目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概要説明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0"/>
                  </a:ext>
                </a:extLst>
              </a:tr>
              <a:tr h="369379"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開催目的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sz="1400" dirty="0">
                          <a:latin typeface="游ゴシック Medium" panose="020B0500000000000000" pitchFamily="34" charset="-128"/>
                          <a:ea typeface="游ゴシック Medium" panose="020B0500000000000000" pitchFamily="34" charset="-128"/>
                        </a:rPr>
                        <a:t>「基本方針」「コンテンツ」に関する共有と</a:t>
                      </a:r>
                      <a:r>
                        <a:rPr kumimoji="1" lang="ja-JP" altLang="en-US" sz="1400" dirty="0" smtClean="0">
                          <a:latin typeface="游ゴシック Medium" panose="020B0500000000000000" pitchFamily="34" charset="-128"/>
                          <a:ea typeface="游ゴシック Medium" panose="020B0500000000000000" pitchFamily="34" charset="-128"/>
                        </a:rPr>
                        <a:t>ご意見聴取</a:t>
                      </a:r>
                      <a:endParaRPr kumimoji="1" lang="ja-JP" altLang="en-US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1"/>
                  </a:ext>
                </a:extLst>
              </a:tr>
              <a:tr h="369379"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実施事項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区分所有者・居住者に対する説明会を実施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2"/>
                  </a:ext>
                </a:extLst>
              </a:tr>
              <a:tr h="369379"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対象者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区分所有者・居住者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3"/>
                  </a:ext>
                </a:extLst>
              </a:tr>
              <a:tr h="369379"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実施方法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・過去の経緯の説明</a:t>
                      </a:r>
                      <a:endParaRPr kumimoji="1" lang="en-US" altLang="ja-JP" dirty="0"/>
                    </a:p>
                    <a:p>
                      <a:r>
                        <a:rPr kumimoji="1" lang="ja-JP" altLang="en-US" dirty="0"/>
                        <a:t>・現状の説明</a:t>
                      </a:r>
                      <a:endParaRPr kumimoji="1" lang="en-US" altLang="ja-JP" dirty="0"/>
                    </a:p>
                    <a:p>
                      <a:r>
                        <a:rPr kumimoji="1" lang="ja-JP" altLang="en-US" dirty="0"/>
                        <a:t>・ホームページリニューアルの経緯と方針の説明</a:t>
                      </a:r>
                      <a:endParaRPr kumimoji="1" lang="en-US" altLang="ja-JP" dirty="0"/>
                    </a:p>
                    <a:p>
                      <a:r>
                        <a:rPr kumimoji="1" lang="ja-JP" altLang="en-US" dirty="0"/>
                        <a:t>・皆様からのご意見を頂く</a:t>
                      </a:r>
                      <a:endParaRPr kumimoji="1" lang="en-US" altLang="ja-JP" dirty="0"/>
                    </a:p>
                    <a:p>
                      <a:r>
                        <a:rPr kumimoji="1" lang="ja-JP" altLang="en-US" dirty="0"/>
                        <a:t>・広報　議事録に開催案内添付、ポスター掲示</a:t>
                      </a:r>
                      <a:endParaRPr kumimoji="1" lang="en-US" altLang="ja-JP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4"/>
                  </a:ext>
                </a:extLst>
              </a:tr>
              <a:tr h="369379"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スケジュール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９月ごろ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5"/>
                  </a:ext>
                </a:extLst>
              </a:tr>
              <a:tr h="369379"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開催場所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kumimoji="1" lang="ja-JP" altLang="en-US" dirty="0"/>
                        <a:t>バームルーム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xmlns="" val="1000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38988866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テーマ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テーマ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30</TotalTime>
  <Words>92</Words>
  <Application>Microsoft Office PowerPoint</Application>
  <PresentationFormat>A4 210 x 297 mm</PresentationFormat>
  <Paragraphs>20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5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7" baseType="lpstr">
      <vt:lpstr>ＭＳ Ｐゴシック</vt:lpstr>
      <vt:lpstr>游ゴシック Medium</vt:lpstr>
      <vt:lpstr>Arial</vt:lpstr>
      <vt:lpstr>Calibri</vt:lpstr>
      <vt:lpstr>Calibri Light</vt:lpstr>
      <vt:lpstr>Office Theme</vt:lpstr>
      <vt:lpstr>バームハイツ西葛西ホームページリニューアル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バームハイツ西葛西ホームページリニューアル</dc:title>
  <dc:creator>関根 弘二</dc:creator>
  <cp:lastModifiedBy>関根 弘二</cp:lastModifiedBy>
  <cp:revision>6</cp:revision>
  <dcterms:created xsi:type="dcterms:W3CDTF">2018-05-26T07:07:27Z</dcterms:created>
  <dcterms:modified xsi:type="dcterms:W3CDTF">2018-05-27T07:47:09Z</dcterms:modified>
</cp:coreProperties>
</file>