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7484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3896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3646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47508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9727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3946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3234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435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191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7033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279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4F201-749F-451C-BE13-8A0D215D0C14}" type="datetimeFigureOut">
              <a:rPr kumimoji="1" lang="ja-JP" altLang="en-US" smtClean="0"/>
              <a:t>2015/6/20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5E665-2061-40ED-9872-DD15498613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7496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dirty="0" smtClean="0"/>
              <a:t>バームハイツ西葛西・防災説明会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アジェンダ</a:t>
            </a:r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624084" y="2224585"/>
            <a:ext cx="99219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日時：</a:t>
            </a:r>
            <a:r>
              <a:rPr lang="ja-JP" altLang="ja-JP" dirty="0" smtClean="0"/>
              <a:t>平成</a:t>
            </a:r>
            <a:r>
              <a:rPr lang="ja-JP" altLang="ja-JP" dirty="0"/>
              <a:t>２７年６月２０日（土）１０時～</a:t>
            </a:r>
            <a:r>
              <a:rPr lang="ja-JP" altLang="ja-JP" dirty="0" smtClean="0"/>
              <a:t>１２時</a:t>
            </a:r>
            <a:endParaRPr lang="en-US" altLang="ja-JP" dirty="0" smtClean="0"/>
          </a:p>
          <a:p>
            <a:r>
              <a:rPr lang="ja-JP" altLang="en-US" dirty="0" smtClean="0"/>
              <a:t>場所</a:t>
            </a:r>
            <a:r>
              <a:rPr lang="ja-JP" altLang="en-US" dirty="0"/>
              <a:t>：</a:t>
            </a:r>
            <a:r>
              <a:rPr lang="ja-JP" altLang="ja-JP" dirty="0" smtClean="0"/>
              <a:t>バームルーム</a:t>
            </a:r>
            <a:endParaRPr lang="ja-JP" altLang="ja-JP" dirty="0"/>
          </a:p>
          <a:p>
            <a:r>
              <a:rPr lang="en-US" altLang="ja-JP" dirty="0"/>
              <a:t> </a:t>
            </a:r>
            <a:endParaRPr lang="en-US" altLang="ja-JP" dirty="0" smtClean="0"/>
          </a:p>
          <a:p>
            <a:r>
              <a:rPr lang="ja-JP" altLang="ja-JP" dirty="0" smtClean="0"/>
              <a:t>司会</a:t>
            </a:r>
            <a:r>
              <a:rPr lang="ja-JP" altLang="ja-JP" dirty="0"/>
              <a:t>進行</a:t>
            </a:r>
            <a:r>
              <a:rPr lang="ja-JP" altLang="ja-JP" dirty="0" smtClean="0"/>
              <a:t>（</a:t>
            </a:r>
            <a:r>
              <a:rPr lang="ja-JP" altLang="en-US" dirty="0" smtClean="0"/>
              <a:t>防災委員会・</a:t>
            </a:r>
            <a:r>
              <a:rPr lang="ja-JP" altLang="ja-JP" dirty="0" smtClean="0"/>
              <a:t>関根</a:t>
            </a:r>
            <a:r>
              <a:rPr lang="ja-JP" altLang="ja-JP" dirty="0"/>
              <a:t>）</a:t>
            </a:r>
          </a:p>
          <a:p>
            <a:endParaRPr kumimoji="1" lang="en-US" altLang="ja-JP" dirty="0" smtClean="0"/>
          </a:p>
          <a:p>
            <a:r>
              <a:rPr lang="ja-JP" altLang="en-US" dirty="0" smtClean="0"/>
              <a:t>１</a:t>
            </a:r>
            <a:r>
              <a:rPr lang="ja-JP" altLang="en-US" dirty="0" smtClean="0"/>
              <a:t>．説明会をはじめるにあたって</a:t>
            </a:r>
            <a:r>
              <a:rPr lang="en-US" altLang="ja-JP" dirty="0" smtClean="0"/>
              <a:t>				</a:t>
            </a:r>
            <a:r>
              <a:rPr lang="ja-JP" altLang="en-US" dirty="0" smtClean="0"/>
              <a:t>防災委員会・関根</a:t>
            </a:r>
            <a:endParaRPr lang="en-US" altLang="ja-JP" dirty="0" smtClean="0"/>
          </a:p>
          <a:p>
            <a:r>
              <a:rPr lang="ja-JP" altLang="en-US" dirty="0" smtClean="0"/>
              <a:t>２</a:t>
            </a:r>
            <a:r>
              <a:rPr lang="ja-JP" altLang="en-US" dirty="0"/>
              <a:t>．</a:t>
            </a:r>
            <a:r>
              <a:rPr lang="ja-JP" altLang="en-US" dirty="0" smtClean="0"/>
              <a:t>バームハイツ</a:t>
            </a:r>
            <a:r>
              <a:rPr lang="ja-JP" altLang="en-US" dirty="0" smtClean="0"/>
              <a:t>西葛西の防災について説明</a:t>
            </a:r>
            <a:r>
              <a:rPr lang="en-US" altLang="ja-JP" dirty="0" smtClean="0"/>
              <a:t>		</a:t>
            </a:r>
            <a:r>
              <a:rPr lang="en-US" altLang="ja-JP" dirty="0"/>
              <a:t>	</a:t>
            </a:r>
            <a:r>
              <a:rPr lang="ja-JP" altLang="en-US" dirty="0" smtClean="0"/>
              <a:t>防災委員会</a:t>
            </a:r>
            <a:r>
              <a:rPr lang="ja-JP" altLang="en-US" dirty="0"/>
              <a:t>・</a:t>
            </a:r>
            <a:r>
              <a:rPr lang="ja-JP" altLang="en-US" dirty="0" smtClean="0"/>
              <a:t>河本</a:t>
            </a:r>
            <a:endParaRPr lang="en-US" altLang="ja-JP" dirty="0" smtClean="0"/>
          </a:p>
          <a:p>
            <a:r>
              <a:rPr kumimoji="1" lang="ja-JP" altLang="en-US" dirty="0" smtClean="0"/>
              <a:t>３．</a:t>
            </a:r>
            <a:r>
              <a:rPr kumimoji="1" lang="ja-JP" altLang="en-US" dirty="0" smtClean="0"/>
              <a:t>質疑応答</a:t>
            </a:r>
            <a:r>
              <a:rPr kumimoji="1" lang="en-US" altLang="ja-JP" dirty="0" smtClean="0"/>
              <a:t>			</a:t>
            </a:r>
          </a:p>
          <a:p>
            <a:endParaRPr lang="en-US" altLang="ja-JP" dirty="0"/>
          </a:p>
          <a:p>
            <a:r>
              <a:rPr kumimoji="1" lang="ja-JP" altLang="en-US" dirty="0" smtClean="0"/>
              <a:t>以上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7176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20</Words>
  <Application>Microsoft Office PowerPoint</Application>
  <PresentationFormat>ワイド画面</PresentationFormat>
  <Paragraphs>11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バームハイツ西葛西・防災説明会 アジェンダ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バームハイツ西葛西・防災説明会 アジェンダ</dc:title>
  <dc:creator>河本拓也</dc:creator>
  <cp:lastModifiedBy>防災委員会アカウント</cp:lastModifiedBy>
  <cp:revision>3</cp:revision>
  <dcterms:created xsi:type="dcterms:W3CDTF">2015-06-19T13:11:23Z</dcterms:created>
  <dcterms:modified xsi:type="dcterms:W3CDTF">2015-06-20T02:39:36Z</dcterms:modified>
</cp:coreProperties>
</file>