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70" r:id="rId2"/>
  </p:sldIdLst>
  <p:sldSz cx="9601200" cy="12801600" type="A3"/>
  <p:notesSz cx="6858000" cy="9945688"/>
  <p:defaultTextStyle>
    <a:defPPr>
      <a:defRPr lang="ja-JP"/>
    </a:defPPr>
    <a:lvl1pPr marL="0" algn="l" defTabSz="1122083" rtl="0" eaLnBrk="1" latinLnBrk="0" hangingPunct="1">
      <a:defRPr kumimoji="1" sz="2272" kern="1200">
        <a:solidFill>
          <a:schemeClr val="tx1"/>
        </a:solidFill>
        <a:latin typeface="+mn-lt"/>
        <a:ea typeface="+mn-ea"/>
        <a:cs typeface="+mn-cs"/>
      </a:defRPr>
    </a:lvl1pPr>
    <a:lvl2pPr marL="561042" algn="l" defTabSz="1122083" rtl="0" eaLnBrk="1" latinLnBrk="0" hangingPunct="1">
      <a:defRPr kumimoji="1" sz="2272" kern="1200">
        <a:solidFill>
          <a:schemeClr val="tx1"/>
        </a:solidFill>
        <a:latin typeface="+mn-lt"/>
        <a:ea typeface="+mn-ea"/>
        <a:cs typeface="+mn-cs"/>
      </a:defRPr>
    </a:lvl2pPr>
    <a:lvl3pPr marL="1122083" algn="l" defTabSz="1122083" rtl="0" eaLnBrk="1" latinLnBrk="0" hangingPunct="1">
      <a:defRPr kumimoji="1" sz="2272" kern="1200">
        <a:solidFill>
          <a:schemeClr val="tx1"/>
        </a:solidFill>
        <a:latin typeface="+mn-lt"/>
        <a:ea typeface="+mn-ea"/>
        <a:cs typeface="+mn-cs"/>
      </a:defRPr>
    </a:lvl3pPr>
    <a:lvl4pPr marL="1683123" algn="l" defTabSz="1122083" rtl="0" eaLnBrk="1" latinLnBrk="0" hangingPunct="1">
      <a:defRPr kumimoji="1" sz="2272" kern="1200">
        <a:solidFill>
          <a:schemeClr val="tx1"/>
        </a:solidFill>
        <a:latin typeface="+mn-lt"/>
        <a:ea typeface="+mn-ea"/>
        <a:cs typeface="+mn-cs"/>
      </a:defRPr>
    </a:lvl4pPr>
    <a:lvl5pPr marL="2244165" algn="l" defTabSz="1122083" rtl="0" eaLnBrk="1" latinLnBrk="0" hangingPunct="1">
      <a:defRPr kumimoji="1" sz="2272" kern="1200">
        <a:solidFill>
          <a:schemeClr val="tx1"/>
        </a:solidFill>
        <a:latin typeface="+mn-lt"/>
        <a:ea typeface="+mn-ea"/>
        <a:cs typeface="+mn-cs"/>
      </a:defRPr>
    </a:lvl5pPr>
    <a:lvl6pPr marL="2805206" algn="l" defTabSz="1122083" rtl="0" eaLnBrk="1" latinLnBrk="0" hangingPunct="1">
      <a:defRPr kumimoji="1" sz="2272" kern="1200">
        <a:solidFill>
          <a:schemeClr val="tx1"/>
        </a:solidFill>
        <a:latin typeface="+mn-lt"/>
        <a:ea typeface="+mn-ea"/>
        <a:cs typeface="+mn-cs"/>
      </a:defRPr>
    </a:lvl6pPr>
    <a:lvl7pPr marL="3366248" algn="l" defTabSz="1122083" rtl="0" eaLnBrk="1" latinLnBrk="0" hangingPunct="1">
      <a:defRPr kumimoji="1" sz="2272" kern="1200">
        <a:solidFill>
          <a:schemeClr val="tx1"/>
        </a:solidFill>
        <a:latin typeface="+mn-lt"/>
        <a:ea typeface="+mn-ea"/>
        <a:cs typeface="+mn-cs"/>
      </a:defRPr>
    </a:lvl7pPr>
    <a:lvl8pPr marL="3927288" algn="l" defTabSz="1122083" rtl="0" eaLnBrk="1" latinLnBrk="0" hangingPunct="1">
      <a:defRPr kumimoji="1" sz="2272" kern="1200">
        <a:solidFill>
          <a:schemeClr val="tx1"/>
        </a:solidFill>
        <a:latin typeface="+mn-lt"/>
        <a:ea typeface="+mn-ea"/>
        <a:cs typeface="+mn-cs"/>
      </a:defRPr>
    </a:lvl8pPr>
    <a:lvl9pPr marL="4488330" algn="l" defTabSz="1122083" rtl="0" eaLnBrk="1" latinLnBrk="0" hangingPunct="1">
      <a:defRPr kumimoji="1" sz="2272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既定のセクション" id="{8B31A44B-ED8B-4624-AB77-F98CE56393D1}">
          <p14:sldIdLst>
            <p14:sldId id="270"/>
          </p14:sldIdLst>
        </p14:section>
        <p14:section name="タイトルなしのセクション" id="{04310B14-898E-4EC9-914B-07B5216462E3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4077" userDrawn="1">
          <p15:clr>
            <a:srgbClr val="A4A3A4"/>
          </p15:clr>
        </p15:guide>
        <p15:guide id="2" pos="30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5426"/>
    <a:srgbClr val="DC3086"/>
    <a:srgbClr val="FFFF00"/>
    <a:srgbClr val="00E6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2134" autoAdjust="0"/>
  </p:normalViewPr>
  <p:slideViewPr>
    <p:cSldViewPr showGuides="1">
      <p:cViewPr>
        <p:scale>
          <a:sx n="60" d="100"/>
          <a:sy n="60" d="100"/>
        </p:scale>
        <p:origin x="1939" y="34"/>
      </p:cViewPr>
      <p:guideLst>
        <p:guide orient="horz" pos="4077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5D729D-C772-4CF1-BFCB-286EBA9A6969}" type="datetimeFigureOut">
              <a:rPr kumimoji="1" lang="ja-JP" altLang="en-US" smtClean="0"/>
              <a:t>2019/8/27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032000" y="746125"/>
            <a:ext cx="279400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724400"/>
            <a:ext cx="5486400" cy="44751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30BBE0-23DA-429E-BAB6-022C99CF454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72591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122083" rtl="0" eaLnBrk="1" latinLnBrk="0" hangingPunct="1">
      <a:defRPr kumimoji="1" sz="1470" kern="1200">
        <a:solidFill>
          <a:schemeClr val="tx1"/>
        </a:solidFill>
        <a:latin typeface="+mn-lt"/>
        <a:ea typeface="+mn-ea"/>
        <a:cs typeface="+mn-cs"/>
      </a:defRPr>
    </a:lvl1pPr>
    <a:lvl2pPr marL="561042" algn="l" defTabSz="1122083" rtl="0" eaLnBrk="1" latinLnBrk="0" hangingPunct="1">
      <a:defRPr kumimoji="1" sz="1470" kern="1200">
        <a:solidFill>
          <a:schemeClr val="tx1"/>
        </a:solidFill>
        <a:latin typeface="+mn-lt"/>
        <a:ea typeface="+mn-ea"/>
        <a:cs typeface="+mn-cs"/>
      </a:defRPr>
    </a:lvl2pPr>
    <a:lvl3pPr marL="1122083" algn="l" defTabSz="1122083" rtl="0" eaLnBrk="1" latinLnBrk="0" hangingPunct="1">
      <a:defRPr kumimoji="1" sz="1470" kern="1200">
        <a:solidFill>
          <a:schemeClr val="tx1"/>
        </a:solidFill>
        <a:latin typeface="+mn-lt"/>
        <a:ea typeface="+mn-ea"/>
        <a:cs typeface="+mn-cs"/>
      </a:defRPr>
    </a:lvl3pPr>
    <a:lvl4pPr marL="1683123" algn="l" defTabSz="1122083" rtl="0" eaLnBrk="1" latinLnBrk="0" hangingPunct="1">
      <a:defRPr kumimoji="1" sz="1470" kern="1200">
        <a:solidFill>
          <a:schemeClr val="tx1"/>
        </a:solidFill>
        <a:latin typeface="+mn-lt"/>
        <a:ea typeface="+mn-ea"/>
        <a:cs typeface="+mn-cs"/>
      </a:defRPr>
    </a:lvl4pPr>
    <a:lvl5pPr marL="2244165" algn="l" defTabSz="1122083" rtl="0" eaLnBrk="1" latinLnBrk="0" hangingPunct="1">
      <a:defRPr kumimoji="1" sz="1470" kern="1200">
        <a:solidFill>
          <a:schemeClr val="tx1"/>
        </a:solidFill>
        <a:latin typeface="+mn-lt"/>
        <a:ea typeface="+mn-ea"/>
        <a:cs typeface="+mn-cs"/>
      </a:defRPr>
    </a:lvl5pPr>
    <a:lvl6pPr marL="2805206" algn="l" defTabSz="1122083" rtl="0" eaLnBrk="1" latinLnBrk="0" hangingPunct="1">
      <a:defRPr kumimoji="1" sz="1470" kern="1200">
        <a:solidFill>
          <a:schemeClr val="tx1"/>
        </a:solidFill>
        <a:latin typeface="+mn-lt"/>
        <a:ea typeface="+mn-ea"/>
        <a:cs typeface="+mn-cs"/>
      </a:defRPr>
    </a:lvl6pPr>
    <a:lvl7pPr marL="3366248" algn="l" defTabSz="1122083" rtl="0" eaLnBrk="1" latinLnBrk="0" hangingPunct="1">
      <a:defRPr kumimoji="1" sz="1470" kern="1200">
        <a:solidFill>
          <a:schemeClr val="tx1"/>
        </a:solidFill>
        <a:latin typeface="+mn-lt"/>
        <a:ea typeface="+mn-ea"/>
        <a:cs typeface="+mn-cs"/>
      </a:defRPr>
    </a:lvl7pPr>
    <a:lvl8pPr marL="3927288" algn="l" defTabSz="1122083" rtl="0" eaLnBrk="1" latinLnBrk="0" hangingPunct="1">
      <a:defRPr kumimoji="1" sz="1470" kern="1200">
        <a:solidFill>
          <a:schemeClr val="tx1"/>
        </a:solidFill>
        <a:latin typeface="+mn-lt"/>
        <a:ea typeface="+mn-ea"/>
        <a:cs typeface="+mn-cs"/>
      </a:defRPr>
    </a:lvl8pPr>
    <a:lvl9pPr marL="4488330" algn="l" defTabSz="1122083" rtl="0" eaLnBrk="1" latinLnBrk="0" hangingPunct="1">
      <a:defRPr kumimoji="1" sz="147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30BBE0-23DA-429E-BAB6-022C99CF4548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611238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20090" y="3976797"/>
            <a:ext cx="8161020" cy="2744046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40180" y="7254239"/>
            <a:ext cx="6720840" cy="327152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98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396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59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793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992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190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389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587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2019/8/27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91764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2019/8/27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60843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58429" y="8226216"/>
            <a:ext cx="8161020" cy="2542540"/>
          </a:xfr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58429" y="5425865"/>
            <a:ext cx="8161020" cy="2800348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98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3969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595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7938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9923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1908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389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5877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2019/8/27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59306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80060" y="2987043"/>
            <a:ext cx="4240530" cy="84484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880610" y="2987043"/>
            <a:ext cx="4240530" cy="84484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2019/8/27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76835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80061" y="2865546"/>
            <a:ext cx="4242197" cy="119422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9847" indent="0">
              <a:buNone/>
              <a:defRPr sz="1800" b="1"/>
            </a:lvl2pPr>
            <a:lvl3pPr marL="839694" indent="0">
              <a:buNone/>
              <a:defRPr sz="1700" b="1"/>
            </a:lvl3pPr>
            <a:lvl4pPr marL="1259540" indent="0">
              <a:buNone/>
              <a:defRPr sz="1500" b="1"/>
            </a:lvl4pPr>
            <a:lvl5pPr marL="1679387" indent="0">
              <a:buNone/>
              <a:defRPr sz="1500" b="1"/>
            </a:lvl5pPr>
            <a:lvl6pPr marL="2099234" indent="0">
              <a:buNone/>
              <a:defRPr sz="1500" b="1"/>
            </a:lvl6pPr>
            <a:lvl7pPr marL="2519081" indent="0">
              <a:buNone/>
              <a:defRPr sz="1500" b="1"/>
            </a:lvl7pPr>
            <a:lvl8pPr marL="2938927" indent="0">
              <a:buNone/>
              <a:defRPr sz="1500" b="1"/>
            </a:lvl8pPr>
            <a:lvl9pPr marL="3358774" indent="0">
              <a:buNone/>
              <a:defRPr sz="15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80061" y="4059766"/>
            <a:ext cx="4242197" cy="7375738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877277" y="2865546"/>
            <a:ext cx="4243865" cy="119422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9847" indent="0">
              <a:buNone/>
              <a:defRPr sz="1800" b="1"/>
            </a:lvl2pPr>
            <a:lvl3pPr marL="839694" indent="0">
              <a:buNone/>
              <a:defRPr sz="1700" b="1"/>
            </a:lvl3pPr>
            <a:lvl4pPr marL="1259540" indent="0">
              <a:buNone/>
              <a:defRPr sz="1500" b="1"/>
            </a:lvl4pPr>
            <a:lvl5pPr marL="1679387" indent="0">
              <a:buNone/>
              <a:defRPr sz="1500" b="1"/>
            </a:lvl5pPr>
            <a:lvl6pPr marL="2099234" indent="0">
              <a:buNone/>
              <a:defRPr sz="1500" b="1"/>
            </a:lvl6pPr>
            <a:lvl7pPr marL="2519081" indent="0">
              <a:buNone/>
              <a:defRPr sz="1500" b="1"/>
            </a:lvl7pPr>
            <a:lvl8pPr marL="2938927" indent="0">
              <a:buNone/>
              <a:defRPr sz="1500" b="1"/>
            </a:lvl8pPr>
            <a:lvl9pPr marL="3358774" indent="0">
              <a:buNone/>
              <a:defRPr sz="15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877277" y="4059766"/>
            <a:ext cx="4243865" cy="7375738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2019/8/27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86114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2019/8/27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65567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2019/8/27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7155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80061" y="509694"/>
            <a:ext cx="3158729" cy="2169159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753803" y="509697"/>
            <a:ext cx="5367337" cy="10925812"/>
          </a:xfrm>
        </p:spPr>
        <p:txBody>
          <a:bodyPr/>
          <a:lstStyle>
            <a:lvl1pPr>
              <a:defRPr sz="2900"/>
            </a:lvl1pPr>
            <a:lvl2pPr>
              <a:defRPr sz="26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80061" y="2678857"/>
            <a:ext cx="3158729" cy="8756651"/>
          </a:xfrm>
        </p:spPr>
        <p:txBody>
          <a:bodyPr/>
          <a:lstStyle>
            <a:lvl1pPr marL="0" indent="0">
              <a:buNone/>
              <a:defRPr sz="1300"/>
            </a:lvl1pPr>
            <a:lvl2pPr marL="419847" indent="0">
              <a:buNone/>
              <a:defRPr sz="1100"/>
            </a:lvl2pPr>
            <a:lvl3pPr marL="839694" indent="0">
              <a:buNone/>
              <a:defRPr sz="900"/>
            </a:lvl3pPr>
            <a:lvl4pPr marL="1259540" indent="0">
              <a:buNone/>
              <a:defRPr sz="800"/>
            </a:lvl4pPr>
            <a:lvl5pPr marL="1679387" indent="0">
              <a:buNone/>
              <a:defRPr sz="800"/>
            </a:lvl5pPr>
            <a:lvl6pPr marL="2099234" indent="0">
              <a:buNone/>
              <a:defRPr sz="800"/>
            </a:lvl6pPr>
            <a:lvl7pPr marL="2519081" indent="0">
              <a:buNone/>
              <a:defRPr sz="800"/>
            </a:lvl7pPr>
            <a:lvl8pPr marL="2938927" indent="0">
              <a:buNone/>
              <a:defRPr sz="800"/>
            </a:lvl8pPr>
            <a:lvl9pPr marL="3358774" indent="0">
              <a:buNone/>
              <a:defRPr sz="8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2019/8/27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71777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881902" y="8961122"/>
            <a:ext cx="5760720" cy="1057910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881902" y="1143846"/>
            <a:ext cx="5760720" cy="7680960"/>
          </a:xfrm>
        </p:spPr>
        <p:txBody>
          <a:bodyPr/>
          <a:lstStyle>
            <a:lvl1pPr marL="0" indent="0">
              <a:buNone/>
              <a:defRPr sz="2900"/>
            </a:lvl1pPr>
            <a:lvl2pPr marL="419847" indent="0">
              <a:buNone/>
              <a:defRPr sz="2600"/>
            </a:lvl2pPr>
            <a:lvl3pPr marL="839694" indent="0">
              <a:buNone/>
              <a:defRPr sz="2200"/>
            </a:lvl3pPr>
            <a:lvl4pPr marL="1259540" indent="0">
              <a:buNone/>
              <a:defRPr sz="1800"/>
            </a:lvl4pPr>
            <a:lvl5pPr marL="1679387" indent="0">
              <a:buNone/>
              <a:defRPr sz="1800"/>
            </a:lvl5pPr>
            <a:lvl6pPr marL="2099234" indent="0">
              <a:buNone/>
              <a:defRPr sz="1800"/>
            </a:lvl6pPr>
            <a:lvl7pPr marL="2519081" indent="0">
              <a:buNone/>
              <a:defRPr sz="1800"/>
            </a:lvl7pPr>
            <a:lvl8pPr marL="2938927" indent="0">
              <a:buNone/>
              <a:defRPr sz="1800"/>
            </a:lvl8pPr>
            <a:lvl9pPr marL="3358774" indent="0">
              <a:buNone/>
              <a:defRPr sz="18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881902" y="10019032"/>
            <a:ext cx="5760720" cy="1502410"/>
          </a:xfrm>
        </p:spPr>
        <p:txBody>
          <a:bodyPr/>
          <a:lstStyle>
            <a:lvl1pPr marL="0" indent="0">
              <a:buNone/>
              <a:defRPr sz="1300"/>
            </a:lvl1pPr>
            <a:lvl2pPr marL="419847" indent="0">
              <a:buNone/>
              <a:defRPr sz="1100"/>
            </a:lvl2pPr>
            <a:lvl3pPr marL="839694" indent="0">
              <a:buNone/>
              <a:defRPr sz="900"/>
            </a:lvl3pPr>
            <a:lvl4pPr marL="1259540" indent="0">
              <a:buNone/>
              <a:defRPr sz="800"/>
            </a:lvl4pPr>
            <a:lvl5pPr marL="1679387" indent="0">
              <a:buNone/>
              <a:defRPr sz="800"/>
            </a:lvl5pPr>
            <a:lvl6pPr marL="2099234" indent="0">
              <a:buNone/>
              <a:defRPr sz="800"/>
            </a:lvl6pPr>
            <a:lvl7pPr marL="2519081" indent="0">
              <a:buNone/>
              <a:defRPr sz="800"/>
            </a:lvl7pPr>
            <a:lvl8pPr marL="2938927" indent="0">
              <a:buNone/>
              <a:defRPr sz="800"/>
            </a:lvl8pPr>
            <a:lvl9pPr marL="3358774" indent="0">
              <a:buNone/>
              <a:defRPr sz="8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2019/8/27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77597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2019/8/27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44005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960870" y="512662"/>
            <a:ext cx="2160270" cy="10922847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80060" y="512662"/>
            <a:ext cx="6320790" cy="10922847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2019/8/27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71165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80060" y="512658"/>
            <a:ext cx="8641080" cy="2133600"/>
          </a:xfrm>
          <a:prstGeom prst="rect">
            <a:avLst/>
          </a:prstGeom>
        </p:spPr>
        <p:txBody>
          <a:bodyPr vert="horz" lIns="83969" tIns="41985" rIns="83969" bIns="41985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80060" y="2987043"/>
            <a:ext cx="8641080" cy="8448464"/>
          </a:xfrm>
          <a:prstGeom prst="rect">
            <a:avLst/>
          </a:prstGeom>
        </p:spPr>
        <p:txBody>
          <a:bodyPr vert="horz" lIns="83969" tIns="41985" rIns="83969" bIns="41985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80060" y="11865191"/>
            <a:ext cx="2240280" cy="681567"/>
          </a:xfrm>
          <a:prstGeom prst="rect">
            <a:avLst/>
          </a:prstGeom>
        </p:spPr>
        <p:txBody>
          <a:bodyPr vert="horz" lIns="83969" tIns="41985" rIns="83969" bIns="41985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75A58C-92E9-4487-AB60-470A896C6FCE}" type="datetimeFigureOut">
              <a:rPr kumimoji="1" lang="ja-JP" altLang="en-US" smtClean="0"/>
              <a:t>2019/8/27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280410" y="11865191"/>
            <a:ext cx="3040380" cy="681567"/>
          </a:xfrm>
          <a:prstGeom prst="rect">
            <a:avLst/>
          </a:prstGeom>
        </p:spPr>
        <p:txBody>
          <a:bodyPr vert="horz" lIns="83969" tIns="41985" rIns="83969" bIns="41985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880860" y="11865191"/>
            <a:ext cx="2240280" cy="681567"/>
          </a:xfrm>
          <a:prstGeom prst="rect">
            <a:avLst/>
          </a:prstGeom>
        </p:spPr>
        <p:txBody>
          <a:bodyPr vert="horz" lIns="83969" tIns="41985" rIns="83969" bIns="41985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52230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39694" rtl="0" eaLnBrk="1" latinLnBrk="0" hangingPunct="1">
        <a:spcBef>
          <a:spcPct val="0"/>
        </a:spcBef>
        <a:buNone/>
        <a:defRPr kumimoji="1"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4885" indent="-314885" algn="l" defTabSz="83969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82251" indent="-262404" algn="l" defTabSz="839694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49617" indent="-209923" algn="l" defTabSz="83969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69464" indent="-209923" algn="l" defTabSz="839694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9310" indent="-209923" algn="l" defTabSz="839694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09157" indent="-209923" algn="l" defTabSz="83969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9004" indent="-209923" algn="l" defTabSz="83969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48851" indent="-209923" algn="l" defTabSz="83969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568697" indent="-209923" algn="l" defTabSz="83969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839694" rtl="0" eaLnBrk="1" latinLnBrk="0" hangingPunct="1"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19847" algn="l" defTabSz="839694" rtl="0" eaLnBrk="1" latinLnBrk="0" hangingPunct="1"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39694" algn="l" defTabSz="839694" rtl="0" eaLnBrk="1" latinLnBrk="0" hangingPunct="1"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59540" algn="l" defTabSz="839694" rtl="0" eaLnBrk="1" latinLnBrk="0" hangingPunct="1"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79387" algn="l" defTabSz="839694" rtl="0" eaLnBrk="1" latinLnBrk="0" hangingPunct="1"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099234" algn="l" defTabSz="839694" rtl="0" eaLnBrk="1" latinLnBrk="0" hangingPunct="1"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19081" algn="l" defTabSz="839694" rtl="0" eaLnBrk="1" latinLnBrk="0" hangingPunct="1"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38927" algn="l" defTabSz="839694" rtl="0" eaLnBrk="1" latinLnBrk="0" hangingPunct="1"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58774" algn="l" defTabSz="839694" rtl="0" eaLnBrk="1" latinLnBrk="0" hangingPunct="1"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11" Type="http://schemas.openxmlformats.org/officeDocument/2006/relationships/image" Target="../media/image9.gif"/><Relationship Id="rId5" Type="http://schemas.openxmlformats.org/officeDocument/2006/relationships/image" Target="../media/image3.jpg"/><Relationship Id="rId10" Type="http://schemas.openxmlformats.org/officeDocument/2006/relationships/image" Target="../media/image8.jpg"/><Relationship Id="rId4" Type="http://schemas.openxmlformats.org/officeDocument/2006/relationships/image" Target="../media/image2.jpg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D2BF7AB9-56ED-472E-9076-6432AB7BCB8D}"/>
              </a:ext>
            </a:extLst>
          </p:cNvPr>
          <p:cNvSpPr txBox="1"/>
          <p:nvPr/>
        </p:nvSpPr>
        <p:spPr>
          <a:xfrm>
            <a:off x="246342" y="2224336"/>
            <a:ext cx="5346346" cy="12727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200"/>
              </a:lnSpc>
            </a:pPr>
            <a:r>
              <a:rPr lang="en-US" altLang="ja-JP" sz="24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2019</a:t>
            </a:r>
            <a:r>
              <a:rPr lang="ja-JP" altLang="en-US" sz="24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年</a:t>
            </a:r>
            <a:r>
              <a:rPr lang="en-US" altLang="ja-JP" sz="24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9</a:t>
            </a:r>
            <a:r>
              <a:rPr lang="ja-JP" altLang="en-US" sz="24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月</a:t>
            </a:r>
            <a:r>
              <a:rPr lang="en-US" altLang="ja-JP" sz="24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16</a:t>
            </a:r>
            <a:r>
              <a:rPr lang="ja-JP" altLang="en-US" sz="24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日（月･祝）</a:t>
            </a:r>
            <a:endParaRPr lang="en-US" altLang="ja-JP" sz="2400" b="1" spc="50" dirty="0">
              <a:ln w="0"/>
              <a:solidFill>
                <a:srgbClr val="0070C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200"/>
              </a:lnSpc>
            </a:pPr>
            <a:r>
              <a:rPr lang="ja-JP" altLang="en-US" sz="24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バームハイツ西葛西・エントランス</a:t>
            </a:r>
            <a:endParaRPr lang="en-US" altLang="ja-JP" sz="2400" b="1" spc="50" dirty="0">
              <a:ln w="0"/>
              <a:solidFill>
                <a:srgbClr val="0070C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200"/>
              </a:lnSpc>
            </a:pPr>
            <a:r>
              <a:rPr lang="ja-JP" altLang="en-US" sz="24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雨天決行　　</a:t>
            </a:r>
          </a:p>
        </p:txBody>
      </p:sp>
      <p:pic>
        <p:nvPicPr>
          <p:cNvPr id="3" name="図 2" descr="手押し車 が含まれている画像&#10;&#10;自動的に生成された説明">
            <a:extLst>
              <a:ext uri="{FF2B5EF4-FFF2-40B4-BE49-F238E27FC236}">
                <a16:creationId xmlns:a16="http://schemas.microsoft.com/office/drawing/2014/main" id="{76D2CDB2-AC83-438F-BA5F-00D3118AA6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21" y="8561040"/>
            <a:ext cx="2879158" cy="1692835"/>
          </a:xfrm>
          <a:prstGeom prst="rect">
            <a:avLst/>
          </a:prstGeom>
        </p:spPr>
      </p:pic>
      <p:pic>
        <p:nvPicPr>
          <p:cNvPr id="14" name="図 13">
            <a:extLst>
              <a:ext uri="{FF2B5EF4-FFF2-40B4-BE49-F238E27FC236}">
                <a16:creationId xmlns:a16="http://schemas.microsoft.com/office/drawing/2014/main" id="{BFC82D0A-E852-4D22-8380-327FFD464C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9778" y="2397239"/>
            <a:ext cx="2559096" cy="1652227"/>
          </a:xfrm>
          <a:prstGeom prst="rect">
            <a:avLst/>
          </a:prstGeom>
        </p:spPr>
      </p:pic>
      <p:sp>
        <p:nvSpPr>
          <p:cNvPr id="43" name="テキスト ボックス 42">
            <a:extLst>
              <a:ext uri="{FF2B5EF4-FFF2-40B4-BE49-F238E27FC236}">
                <a16:creationId xmlns:a16="http://schemas.microsoft.com/office/drawing/2014/main" id="{73D1F3C0-764F-406D-98E5-D24A926428D2}"/>
              </a:ext>
            </a:extLst>
          </p:cNvPr>
          <p:cNvSpPr txBox="1"/>
          <p:nvPr/>
        </p:nvSpPr>
        <p:spPr>
          <a:xfrm>
            <a:off x="1586286" y="11369352"/>
            <a:ext cx="6413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2800" b="1" u="sng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皆様、ぜひご参加ください</a:t>
            </a:r>
            <a:r>
              <a:rPr kumimoji="1" lang="en-US" altLang="ja-JP" sz="2800" b="1" u="sng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‼</a:t>
            </a:r>
            <a:endParaRPr kumimoji="1" lang="ja-JP" altLang="en-US" sz="2800" b="1" u="sng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44" name="テキスト ボックス 43">
            <a:extLst>
              <a:ext uri="{FF2B5EF4-FFF2-40B4-BE49-F238E27FC236}">
                <a16:creationId xmlns:a16="http://schemas.microsoft.com/office/drawing/2014/main" id="{60DEBA05-32BF-42EC-BECD-6D7F8F2B4B7F}"/>
              </a:ext>
            </a:extLst>
          </p:cNvPr>
          <p:cNvSpPr txBox="1"/>
          <p:nvPr/>
        </p:nvSpPr>
        <p:spPr>
          <a:xfrm>
            <a:off x="624136" y="11947738"/>
            <a:ext cx="8405254" cy="86177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ja-JP" altLang="en-US" sz="25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バームハイツ西葛西管理組合</a:t>
            </a:r>
            <a:r>
              <a:rPr lang="en-US" altLang="ja-JP" sz="25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/</a:t>
            </a:r>
            <a:r>
              <a:rPr lang="ja-JP" altLang="en-US" sz="25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自治会</a:t>
            </a:r>
            <a:r>
              <a:rPr lang="en-US" altLang="ja-JP" sz="25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/</a:t>
            </a:r>
            <a:r>
              <a:rPr lang="ja-JP" altLang="en-US" sz="25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防火防災委員会</a:t>
            </a:r>
            <a:endParaRPr lang="en-US" altLang="ja-JP" sz="2500" b="1" dirty="0">
              <a:ln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r>
              <a:rPr lang="ja-JP" altLang="en-US" sz="25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葛西消防署</a:t>
            </a:r>
            <a:r>
              <a:rPr lang="en-US" altLang="ja-JP" sz="25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/</a:t>
            </a:r>
            <a:r>
              <a:rPr lang="ja-JP" altLang="en-US" sz="25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江戸川区役所</a:t>
            </a:r>
            <a:r>
              <a:rPr lang="en-US" altLang="ja-JP" sz="25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/</a:t>
            </a:r>
            <a:r>
              <a:rPr lang="ja-JP" altLang="en-US" sz="25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長谷工コミュニティ</a:t>
            </a:r>
            <a:r>
              <a:rPr lang="en-US" altLang="ja-JP" sz="25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/ALSOK</a:t>
            </a:r>
            <a:endParaRPr lang="ja-JP" altLang="en-US" sz="2500" b="1" dirty="0">
              <a:ln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49" name="テキスト ボックス 48">
            <a:extLst>
              <a:ext uri="{FF2B5EF4-FFF2-40B4-BE49-F238E27FC236}">
                <a16:creationId xmlns:a16="http://schemas.microsoft.com/office/drawing/2014/main" id="{5B4BE6D1-0508-47D7-ADAE-1A980755FB14}"/>
              </a:ext>
            </a:extLst>
          </p:cNvPr>
          <p:cNvSpPr txBox="1"/>
          <p:nvPr/>
        </p:nvSpPr>
        <p:spPr>
          <a:xfrm>
            <a:off x="932527" y="10217224"/>
            <a:ext cx="772123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800"/>
              </a:lnSpc>
            </a:pPr>
            <a:r>
              <a:rPr kumimoji="1" lang="ja-JP" altLang="en-US" sz="24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・今回は、「起震車体験」ぜひこの機会に体験して</a:t>
            </a:r>
            <a:endParaRPr kumimoji="1" lang="en-US" altLang="ja-JP" sz="2400" b="1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2800"/>
              </a:lnSpc>
            </a:pPr>
            <a:r>
              <a:rPr kumimoji="1" lang="ja-JP" altLang="en-US" sz="24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みませんか</a:t>
            </a:r>
            <a:r>
              <a:rPr kumimoji="1" lang="en-US" altLang="ja-JP" sz="24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‼</a:t>
            </a:r>
          </a:p>
          <a:p>
            <a:pPr>
              <a:lnSpc>
                <a:spcPts val="2800"/>
              </a:lnSpc>
            </a:pPr>
            <a:r>
              <a:rPr kumimoji="1" lang="ja-JP" altLang="en-US" sz="24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・参加者には、水</a:t>
            </a:r>
            <a:r>
              <a:rPr kumimoji="1" lang="en-US" altLang="ja-JP" sz="24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2</a:t>
            </a:r>
            <a:r>
              <a:rPr kumimoji="1" lang="ja-JP" altLang="en-US" sz="24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リットルと記念品をお渡しします。</a:t>
            </a: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0F02E47B-F4A4-4FB6-9297-95C3512893D9}"/>
              </a:ext>
            </a:extLst>
          </p:cNvPr>
          <p:cNvSpPr txBox="1"/>
          <p:nvPr/>
        </p:nvSpPr>
        <p:spPr>
          <a:xfrm>
            <a:off x="0" y="3592488"/>
            <a:ext cx="7392888" cy="25038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>
              <a:lnSpc>
                <a:spcPts val="3200"/>
              </a:lnSpc>
            </a:pPr>
            <a:r>
              <a:rPr lang="en-US" altLang="ja-JP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  9</a:t>
            </a:r>
            <a:r>
              <a:rPr lang="ja-JP" altLang="en-US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時</a:t>
            </a:r>
            <a:r>
              <a:rPr lang="en-US" altLang="ja-JP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15</a:t>
            </a:r>
            <a:r>
              <a:rPr lang="ja-JP" altLang="en-US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分　受付開始（館内放送･</a:t>
            </a:r>
            <a:r>
              <a:rPr lang="ja-JP" altLang="ja-JP" sz="2400" b="1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フロント受付</a:t>
            </a:r>
            <a:r>
              <a:rPr lang="ja-JP" altLang="en-US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）</a:t>
            </a:r>
            <a:endParaRPr lang="en-US" altLang="ja-JP" sz="2400" b="1" dirty="0">
              <a:ln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200"/>
              </a:lnSpc>
            </a:pPr>
            <a:r>
              <a:rPr lang="en-US" altLang="ja-JP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  9</a:t>
            </a:r>
            <a:r>
              <a:rPr lang="ja-JP" altLang="en-US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時</a:t>
            </a:r>
            <a:r>
              <a:rPr lang="en-US" altLang="ja-JP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30</a:t>
            </a:r>
            <a:r>
              <a:rPr lang="ja-JP" altLang="en-US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分　訓練開始（開会式）</a:t>
            </a:r>
            <a:endParaRPr lang="en-US" altLang="ja-JP" sz="2400" b="1" dirty="0">
              <a:ln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200"/>
              </a:lnSpc>
            </a:pPr>
            <a:r>
              <a:rPr lang="ja-JP" altLang="en-US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　　　　① 救急救命訓練（</a:t>
            </a:r>
            <a:r>
              <a:rPr lang="en-US" altLang="ja-JP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AED</a:t>
            </a:r>
            <a:r>
              <a:rPr lang="ja-JP" altLang="en-US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使用）</a:t>
            </a:r>
            <a:endParaRPr lang="en-US" altLang="ja-JP" sz="2400" b="1" dirty="0">
              <a:ln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200"/>
              </a:lnSpc>
            </a:pPr>
            <a:r>
              <a:rPr lang="ja-JP" altLang="en-US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　　　　② 通報、初期消火、起震車体験　</a:t>
            </a:r>
            <a:endParaRPr lang="en-US" altLang="ja-JP" sz="2400" b="1" dirty="0">
              <a:ln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200"/>
              </a:lnSpc>
            </a:pPr>
            <a:r>
              <a:rPr lang="ja-JP" altLang="en-US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　　　　③ 安否確認訓練（無事ですシート確認）　</a:t>
            </a:r>
            <a:endParaRPr lang="en-US" altLang="ja-JP" sz="2400" b="1" dirty="0">
              <a:ln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200"/>
              </a:lnSpc>
            </a:pPr>
            <a:r>
              <a:rPr lang="en-US" altLang="ja-JP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11</a:t>
            </a:r>
            <a:r>
              <a:rPr lang="ja-JP" altLang="en-US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時</a:t>
            </a:r>
            <a:r>
              <a:rPr lang="en-US" altLang="ja-JP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30</a:t>
            </a:r>
            <a:r>
              <a:rPr lang="ja-JP" altLang="en-US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分　終了予定</a:t>
            </a:r>
          </a:p>
        </p:txBody>
      </p:sp>
      <p:sp>
        <p:nvSpPr>
          <p:cNvPr id="58" name="テキスト ボックス 57">
            <a:extLst>
              <a:ext uri="{FF2B5EF4-FFF2-40B4-BE49-F238E27FC236}">
                <a16:creationId xmlns:a16="http://schemas.microsoft.com/office/drawing/2014/main" id="{6D835A69-DD94-4230-B12E-C42212A2481C}"/>
              </a:ext>
            </a:extLst>
          </p:cNvPr>
          <p:cNvSpPr txBox="1"/>
          <p:nvPr/>
        </p:nvSpPr>
        <p:spPr>
          <a:xfrm>
            <a:off x="6647357" y="4094153"/>
            <a:ext cx="2953843" cy="26218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prstTxWarp prst="textPlain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ja-JP" altLang="en-US" sz="15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消防車に乗って写真を撮ろう</a:t>
            </a:r>
            <a:r>
              <a:rPr lang="en-US" altLang="ja-JP" sz="15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‼</a:t>
            </a:r>
            <a:endParaRPr lang="ja-JP" altLang="en-US" sz="1500" b="1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grpSp>
        <p:nvGrpSpPr>
          <p:cNvPr id="22" name="グループ化 21">
            <a:extLst>
              <a:ext uri="{FF2B5EF4-FFF2-40B4-BE49-F238E27FC236}">
                <a16:creationId xmlns:a16="http://schemas.microsoft.com/office/drawing/2014/main" id="{D8267355-1634-4196-8F8C-4086866850E6}"/>
              </a:ext>
            </a:extLst>
          </p:cNvPr>
          <p:cNvGrpSpPr/>
          <p:nvPr/>
        </p:nvGrpSpPr>
        <p:grpSpPr>
          <a:xfrm>
            <a:off x="640127" y="306142"/>
            <a:ext cx="8316924" cy="1703705"/>
            <a:chOff x="9697344" y="-227460"/>
            <a:chExt cx="7397241" cy="2703077"/>
          </a:xfrm>
        </p:grpSpPr>
        <p:sp>
          <p:nvSpPr>
            <p:cNvPr id="12" name="テキスト ボックス 11">
              <a:extLst>
                <a:ext uri="{FF2B5EF4-FFF2-40B4-BE49-F238E27FC236}">
                  <a16:creationId xmlns:a16="http://schemas.microsoft.com/office/drawing/2014/main" id="{3EF89E0D-4CD5-4E86-8533-A2650A7D8FF8}"/>
                </a:ext>
              </a:extLst>
            </p:cNvPr>
            <p:cNvSpPr txBox="1"/>
            <p:nvPr/>
          </p:nvSpPr>
          <p:spPr>
            <a:xfrm>
              <a:off x="9697344" y="-227460"/>
              <a:ext cx="1740371" cy="2703077"/>
            </a:xfrm>
            <a:prstGeom prst="rect">
              <a:avLst/>
            </a:prstGeom>
            <a:solidFill>
              <a:srgbClr val="00B0F0"/>
            </a:solidFill>
            <a:ln w="38100">
              <a:noFill/>
            </a:ln>
          </p:spPr>
          <p:txBody>
            <a:bodyPr wrap="square" lIns="0" tIns="0" rIns="0" bIns="0" rtlCol="0" anchor="ctr" anchorCtr="0">
              <a:prstTxWarp prst="textPlain">
                <a:avLst/>
              </a:prstTxWarp>
              <a:normAutofit fontScale="92500" lnSpcReduction="10000"/>
            </a:bodyPr>
            <a:lstStyle/>
            <a:p>
              <a:pPr algn="ctr"/>
              <a:r>
                <a:rPr kumimoji="1" lang="ja-JP" altLang="en-US" sz="13000" b="1" spc="50" dirty="0">
                  <a:ln w="9525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防</a:t>
              </a:r>
            </a:p>
          </p:txBody>
        </p:sp>
        <p:sp>
          <p:nvSpPr>
            <p:cNvPr id="31" name="テキスト ボックス 30">
              <a:extLst>
                <a:ext uri="{FF2B5EF4-FFF2-40B4-BE49-F238E27FC236}">
                  <a16:creationId xmlns:a16="http://schemas.microsoft.com/office/drawing/2014/main" id="{1663E656-B6DE-4918-8DE9-5ACCCA3DC0A6}"/>
                </a:ext>
              </a:extLst>
            </p:cNvPr>
            <p:cNvSpPr txBox="1"/>
            <p:nvPr/>
          </p:nvSpPr>
          <p:spPr>
            <a:xfrm>
              <a:off x="11594606" y="-227460"/>
              <a:ext cx="1740371" cy="2703077"/>
            </a:xfrm>
            <a:prstGeom prst="rect">
              <a:avLst/>
            </a:prstGeom>
            <a:solidFill>
              <a:srgbClr val="FF0000"/>
            </a:solidFill>
            <a:ln w="38100">
              <a:noFill/>
            </a:ln>
          </p:spPr>
          <p:txBody>
            <a:bodyPr wrap="square" lIns="0" tIns="0" rIns="0" bIns="0" rtlCol="0" anchor="ctr" anchorCtr="0">
              <a:prstTxWarp prst="textPlain">
                <a:avLst/>
              </a:prstTxWarp>
              <a:normAutofit fontScale="92500" lnSpcReduction="10000"/>
            </a:bodyPr>
            <a:lstStyle/>
            <a:p>
              <a:pPr algn="ctr"/>
              <a:r>
                <a:rPr kumimoji="1" lang="ja-JP" altLang="en-US" sz="13000" b="1" spc="50" dirty="0">
                  <a:ln w="9525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災</a:t>
              </a:r>
            </a:p>
          </p:txBody>
        </p:sp>
        <p:sp>
          <p:nvSpPr>
            <p:cNvPr id="32" name="テキスト ボックス 31">
              <a:extLst>
                <a:ext uri="{FF2B5EF4-FFF2-40B4-BE49-F238E27FC236}">
                  <a16:creationId xmlns:a16="http://schemas.microsoft.com/office/drawing/2014/main" id="{363A032B-0921-4C76-BDA6-7CA79C97BE85}"/>
                </a:ext>
              </a:extLst>
            </p:cNvPr>
            <p:cNvSpPr txBox="1"/>
            <p:nvPr/>
          </p:nvSpPr>
          <p:spPr>
            <a:xfrm>
              <a:off x="13474416" y="-227460"/>
              <a:ext cx="1740371" cy="270307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38100">
              <a:noFill/>
            </a:ln>
          </p:spPr>
          <p:txBody>
            <a:bodyPr wrap="square" lIns="0" tIns="0" rIns="0" bIns="0" rtlCol="0" anchor="ctr" anchorCtr="0">
              <a:prstTxWarp prst="textPlain">
                <a:avLst/>
              </a:prstTxWarp>
              <a:normAutofit fontScale="92500" lnSpcReduction="10000"/>
            </a:bodyPr>
            <a:lstStyle/>
            <a:p>
              <a:pPr algn="ctr"/>
              <a:r>
                <a:rPr kumimoji="1" lang="ja-JP" altLang="en-US" sz="13000" b="1" spc="50" dirty="0">
                  <a:ln w="9525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訓</a:t>
              </a:r>
            </a:p>
          </p:txBody>
        </p:sp>
        <p:sp>
          <p:nvSpPr>
            <p:cNvPr id="33" name="テキスト ボックス 32">
              <a:extLst>
                <a:ext uri="{FF2B5EF4-FFF2-40B4-BE49-F238E27FC236}">
                  <a16:creationId xmlns:a16="http://schemas.microsoft.com/office/drawing/2014/main" id="{E74F5AF5-AD43-480F-871C-D0530275C0CC}"/>
                </a:ext>
              </a:extLst>
            </p:cNvPr>
            <p:cNvSpPr txBox="1"/>
            <p:nvPr/>
          </p:nvSpPr>
          <p:spPr>
            <a:xfrm>
              <a:off x="15354214" y="-227460"/>
              <a:ext cx="1740371" cy="2703077"/>
            </a:xfrm>
            <a:prstGeom prst="rect">
              <a:avLst/>
            </a:prstGeom>
            <a:solidFill>
              <a:srgbClr val="005426"/>
            </a:solidFill>
            <a:ln w="38100">
              <a:noFill/>
            </a:ln>
          </p:spPr>
          <p:txBody>
            <a:bodyPr wrap="square" lIns="0" tIns="0" rIns="0" bIns="0" rtlCol="0" anchor="ctr" anchorCtr="0">
              <a:prstTxWarp prst="textPlain">
                <a:avLst/>
              </a:prstTxWarp>
              <a:normAutofit fontScale="92500" lnSpcReduction="10000"/>
            </a:bodyPr>
            <a:lstStyle/>
            <a:p>
              <a:pPr algn="ctr"/>
              <a:r>
                <a:rPr kumimoji="1" lang="ja-JP" altLang="en-US" sz="13000" b="1" spc="50" dirty="0">
                  <a:ln w="9525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練</a:t>
              </a:r>
            </a:p>
          </p:txBody>
        </p:sp>
      </p:grpSp>
      <p:grpSp>
        <p:nvGrpSpPr>
          <p:cNvPr id="27" name="グループ化 26">
            <a:extLst>
              <a:ext uri="{FF2B5EF4-FFF2-40B4-BE49-F238E27FC236}">
                <a16:creationId xmlns:a16="http://schemas.microsoft.com/office/drawing/2014/main" id="{0581663B-15B3-4FF4-9A21-3CF89DD6F362}"/>
              </a:ext>
            </a:extLst>
          </p:cNvPr>
          <p:cNvGrpSpPr/>
          <p:nvPr/>
        </p:nvGrpSpPr>
        <p:grpSpPr>
          <a:xfrm>
            <a:off x="660140" y="6149032"/>
            <a:ext cx="8280920" cy="2340000"/>
            <a:chOff x="660140" y="6149032"/>
            <a:chExt cx="8280920" cy="2340000"/>
          </a:xfrm>
        </p:grpSpPr>
        <p:grpSp>
          <p:nvGrpSpPr>
            <p:cNvPr id="8" name="グループ化 7">
              <a:extLst>
                <a:ext uri="{FF2B5EF4-FFF2-40B4-BE49-F238E27FC236}">
                  <a16:creationId xmlns:a16="http://schemas.microsoft.com/office/drawing/2014/main" id="{17DCFE11-C1BA-43B1-8397-A22552C59A19}"/>
                </a:ext>
              </a:extLst>
            </p:cNvPr>
            <p:cNvGrpSpPr/>
            <p:nvPr/>
          </p:nvGrpSpPr>
          <p:grpSpPr>
            <a:xfrm>
              <a:off x="660140" y="6149032"/>
              <a:ext cx="2340000" cy="2340000"/>
              <a:chOff x="840160" y="6401040"/>
              <a:chExt cx="2340000" cy="2340000"/>
            </a:xfrm>
          </p:grpSpPr>
          <p:sp>
            <p:nvSpPr>
              <p:cNvPr id="2" name="楕円 1">
                <a:extLst>
                  <a:ext uri="{FF2B5EF4-FFF2-40B4-BE49-F238E27FC236}">
                    <a16:creationId xmlns:a16="http://schemas.microsoft.com/office/drawing/2014/main" id="{74993782-4485-4798-AF3B-75FC9AC9255B}"/>
                  </a:ext>
                </a:extLst>
              </p:cNvPr>
              <p:cNvSpPr/>
              <p:nvPr/>
            </p:nvSpPr>
            <p:spPr>
              <a:xfrm>
                <a:off x="840160" y="6401040"/>
                <a:ext cx="2340000" cy="234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kumimoji="1" lang="ja-JP" altLang="en-US" dirty="0">
                  <a:solidFill>
                    <a:srgbClr val="FF0000"/>
                  </a:solidFill>
                </a:endParaRPr>
              </a:p>
            </p:txBody>
          </p:sp>
          <p:grpSp>
            <p:nvGrpSpPr>
              <p:cNvPr id="7" name="グループ化 6">
                <a:extLst>
                  <a:ext uri="{FF2B5EF4-FFF2-40B4-BE49-F238E27FC236}">
                    <a16:creationId xmlns:a16="http://schemas.microsoft.com/office/drawing/2014/main" id="{F018A482-5722-45E2-B8B8-88CA41A376E0}"/>
                  </a:ext>
                </a:extLst>
              </p:cNvPr>
              <p:cNvGrpSpPr/>
              <p:nvPr/>
            </p:nvGrpSpPr>
            <p:grpSpPr>
              <a:xfrm>
                <a:off x="1239543" y="6751270"/>
                <a:ext cx="1522513" cy="1417630"/>
                <a:chOff x="1239543" y="6751270"/>
                <a:chExt cx="1522513" cy="1417630"/>
              </a:xfrm>
            </p:grpSpPr>
            <p:pic>
              <p:nvPicPr>
                <p:cNvPr id="6" name="図 5">
                  <a:extLst>
                    <a:ext uri="{FF2B5EF4-FFF2-40B4-BE49-F238E27FC236}">
                      <a16:creationId xmlns:a16="http://schemas.microsoft.com/office/drawing/2014/main" id="{21B05998-7017-4985-AA6A-FA0F5DC00E5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487922" y="7145548"/>
                  <a:ext cx="1274134" cy="1023352"/>
                </a:xfrm>
                <a:prstGeom prst="rect">
                  <a:avLst/>
                </a:prstGeom>
              </p:spPr>
            </p:pic>
            <p:pic>
              <p:nvPicPr>
                <p:cNvPr id="42" name="図 41" descr="クリップアート が含まれている画像&#10;&#10;自動的に生成された説明">
                  <a:extLst>
                    <a:ext uri="{FF2B5EF4-FFF2-40B4-BE49-F238E27FC236}">
                      <a16:creationId xmlns:a16="http://schemas.microsoft.com/office/drawing/2014/main" id="{3DC2E563-6F4A-42F6-906D-8AF78E5EC95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39543" y="6751270"/>
                  <a:ext cx="634750" cy="629770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24" name="グループ化 23">
              <a:extLst>
                <a:ext uri="{FF2B5EF4-FFF2-40B4-BE49-F238E27FC236}">
                  <a16:creationId xmlns:a16="http://schemas.microsoft.com/office/drawing/2014/main" id="{F9105518-909D-460F-B824-9C0680218037}"/>
                </a:ext>
              </a:extLst>
            </p:cNvPr>
            <p:cNvGrpSpPr/>
            <p:nvPr/>
          </p:nvGrpSpPr>
          <p:grpSpPr>
            <a:xfrm>
              <a:off x="2640360" y="6149032"/>
              <a:ext cx="2340000" cy="2340000"/>
              <a:chOff x="2640360" y="6078507"/>
              <a:chExt cx="2340000" cy="2340000"/>
            </a:xfrm>
          </p:grpSpPr>
          <p:sp>
            <p:nvSpPr>
              <p:cNvPr id="54" name="楕円 53">
                <a:extLst>
                  <a:ext uri="{FF2B5EF4-FFF2-40B4-BE49-F238E27FC236}">
                    <a16:creationId xmlns:a16="http://schemas.microsoft.com/office/drawing/2014/main" id="{A1E52674-144C-4628-88D6-C220C52ECAE8}"/>
                  </a:ext>
                </a:extLst>
              </p:cNvPr>
              <p:cNvSpPr/>
              <p:nvPr/>
            </p:nvSpPr>
            <p:spPr>
              <a:xfrm>
                <a:off x="2640360" y="6078507"/>
                <a:ext cx="2340000" cy="234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kumimoji="1" lang="ja-JP" altLang="en-US" dirty="0">
                  <a:solidFill>
                    <a:srgbClr val="FF0000"/>
                  </a:solidFill>
                </a:endParaRPr>
              </a:p>
            </p:txBody>
          </p:sp>
          <p:grpSp>
            <p:nvGrpSpPr>
              <p:cNvPr id="23" name="グループ化 22">
                <a:extLst>
                  <a:ext uri="{FF2B5EF4-FFF2-40B4-BE49-F238E27FC236}">
                    <a16:creationId xmlns:a16="http://schemas.microsoft.com/office/drawing/2014/main" id="{AD6F25F3-49B5-40B2-889A-4183DDB10F10}"/>
                  </a:ext>
                </a:extLst>
              </p:cNvPr>
              <p:cNvGrpSpPr/>
              <p:nvPr/>
            </p:nvGrpSpPr>
            <p:grpSpPr>
              <a:xfrm>
                <a:off x="2969763" y="6488889"/>
                <a:ext cx="1544363" cy="1596469"/>
                <a:chOff x="2969763" y="6488889"/>
                <a:chExt cx="1544363" cy="1596469"/>
              </a:xfrm>
            </p:grpSpPr>
            <p:pic>
              <p:nvPicPr>
                <p:cNvPr id="41" name="図 40" descr="輸送 が含まれている画像&#10;&#10;自動的に生成された説明">
                  <a:extLst>
                    <a:ext uri="{FF2B5EF4-FFF2-40B4-BE49-F238E27FC236}">
                      <a16:creationId xmlns:a16="http://schemas.microsoft.com/office/drawing/2014/main" id="{2C54BA81-62CC-4504-86B9-8E12D4FD13D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969763" y="6488889"/>
                  <a:ext cx="1544363" cy="924197"/>
                </a:xfrm>
                <a:prstGeom prst="rect">
                  <a:avLst/>
                </a:prstGeom>
              </p:spPr>
            </p:pic>
            <p:pic>
              <p:nvPicPr>
                <p:cNvPr id="97" name="図 96" descr="バン が含まれている画像&#10;&#10;自動的に生成された説明">
                  <a:extLst>
                    <a:ext uri="{FF2B5EF4-FFF2-40B4-BE49-F238E27FC236}">
                      <a16:creationId xmlns:a16="http://schemas.microsoft.com/office/drawing/2014/main" id="{C53A3E57-AD01-4B6A-8AFA-19DFEBB8232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flipH="1">
                  <a:off x="3397853" y="7419768"/>
                  <a:ext cx="970699" cy="665590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6" name="グループ化 15">
              <a:extLst>
                <a:ext uri="{FF2B5EF4-FFF2-40B4-BE49-F238E27FC236}">
                  <a16:creationId xmlns:a16="http://schemas.microsoft.com/office/drawing/2014/main" id="{DD4D1314-D083-444E-B8DE-356819665341}"/>
                </a:ext>
              </a:extLst>
            </p:cNvPr>
            <p:cNvGrpSpPr/>
            <p:nvPr/>
          </p:nvGrpSpPr>
          <p:grpSpPr>
            <a:xfrm>
              <a:off x="4620580" y="6149032"/>
              <a:ext cx="2340000" cy="2340000"/>
              <a:chOff x="4872608" y="6393261"/>
              <a:chExt cx="2340000" cy="2340000"/>
            </a:xfrm>
          </p:grpSpPr>
          <p:sp>
            <p:nvSpPr>
              <p:cNvPr id="56" name="楕円 55">
                <a:extLst>
                  <a:ext uri="{FF2B5EF4-FFF2-40B4-BE49-F238E27FC236}">
                    <a16:creationId xmlns:a16="http://schemas.microsoft.com/office/drawing/2014/main" id="{2A4BE1D8-1059-435C-8508-39BD09963411}"/>
                  </a:ext>
                </a:extLst>
              </p:cNvPr>
              <p:cNvSpPr/>
              <p:nvPr/>
            </p:nvSpPr>
            <p:spPr>
              <a:xfrm>
                <a:off x="4872608" y="6393261"/>
                <a:ext cx="2340000" cy="234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kumimoji="1" lang="ja-JP" altLang="en-US" dirty="0">
                  <a:solidFill>
                    <a:srgbClr val="FF0000"/>
                  </a:solidFill>
                </a:endParaRPr>
              </a:p>
            </p:txBody>
          </p:sp>
          <p:grpSp>
            <p:nvGrpSpPr>
              <p:cNvPr id="74" name="グループ化 73">
                <a:extLst>
                  <a:ext uri="{FF2B5EF4-FFF2-40B4-BE49-F238E27FC236}">
                    <a16:creationId xmlns:a16="http://schemas.microsoft.com/office/drawing/2014/main" id="{BB6B92A4-F57D-4279-A3AD-151EAC358452}"/>
                  </a:ext>
                </a:extLst>
              </p:cNvPr>
              <p:cNvGrpSpPr/>
              <p:nvPr/>
            </p:nvGrpSpPr>
            <p:grpSpPr>
              <a:xfrm>
                <a:off x="5252606" y="6668443"/>
                <a:ext cx="1598526" cy="1731329"/>
                <a:chOff x="-13458260" y="8399658"/>
                <a:chExt cx="2628393" cy="3114772"/>
              </a:xfrm>
            </p:grpSpPr>
            <p:pic>
              <p:nvPicPr>
                <p:cNvPr id="67" name="図 66">
                  <a:extLst>
                    <a:ext uri="{FF2B5EF4-FFF2-40B4-BE49-F238E27FC236}">
                      <a16:creationId xmlns:a16="http://schemas.microsoft.com/office/drawing/2014/main" id="{323F4C5B-20E7-4CE4-9743-9E47507B2DF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-13458260" y="9365414"/>
                  <a:ext cx="2628393" cy="2149016"/>
                </a:xfrm>
                <a:prstGeom prst="rect">
                  <a:avLst/>
                </a:prstGeom>
              </p:spPr>
            </p:pic>
            <p:grpSp>
              <p:nvGrpSpPr>
                <p:cNvPr id="71" name="グループ化 70">
                  <a:extLst>
                    <a:ext uri="{FF2B5EF4-FFF2-40B4-BE49-F238E27FC236}">
                      <a16:creationId xmlns:a16="http://schemas.microsoft.com/office/drawing/2014/main" id="{EE6F261F-2EB2-425D-8D8B-66C12477E75C}"/>
                    </a:ext>
                  </a:extLst>
                </p:cNvPr>
                <p:cNvGrpSpPr/>
                <p:nvPr/>
              </p:nvGrpSpPr>
              <p:grpSpPr>
                <a:xfrm>
                  <a:off x="-13295814" y="8399658"/>
                  <a:ext cx="1580735" cy="1318591"/>
                  <a:chOff x="-10146549" y="2248520"/>
                  <a:chExt cx="1816096" cy="1484885"/>
                </a:xfrm>
              </p:grpSpPr>
              <p:pic>
                <p:nvPicPr>
                  <p:cNvPr id="72" name="図 71" descr="ハンガー, 物体 が含まれている画像&#10;&#10;自動的に生成された説明">
                    <a:extLst>
                      <a:ext uri="{FF2B5EF4-FFF2-40B4-BE49-F238E27FC236}">
                        <a16:creationId xmlns:a16="http://schemas.microsoft.com/office/drawing/2014/main" id="{2CE3EB5E-B810-4C3D-A067-D8B3312F72B5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0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-10146549" y="2248520"/>
                    <a:ext cx="1816096" cy="1484885"/>
                  </a:xfrm>
                  <a:prstGeom prst="rect">
                    <a:avLst/>
                  </a:prstGeom>
                </p:spPr>
              </p:pic>
              <p:sp>
                <p:nvSpPr>
                  <p:cNvPr id="73" name="テキスト ボックス 72">
                    <a:extLst>
                      <a:ext uri="{FF2B5EF4-FFF2-40B4-BE49-F238E27FC236}">
                        <a16:creationId xmlns:a16="http://schemas.microsoft.com/office/drawing/2014/main" id="{D6A26C24-E39F-422D-AE7D-0DD9C96CC276}"/>
                      </a:ext>
                    </a:extLst>
                  </p:cNvPr>
                  <p:cNvSpPr txBox="1"/>
                  <p:nvPr/>
                </p:nvSpPr>
                <p:spPr>
                  <a:xfrm>
                    <a:off x="-9850632" y="2522429"/>
                    <a:ext cx="1224258" cy="93531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:pPr algn="ctr"/>
                    <a:r>
                      <a:rPr kumimoji="1" lang="ja-JP" altLang="en-US" sz="1500" dirty="0">
                        <a:latin typeface="EPSON Pゴシック W6" panose="02000600000000000000" pitchFamily="2" charset="-128"/>
                        <a:ea typeface="EPSON Pゴシック W6" panose="02000600000000000000" pitchFamily="2" charset="-128"/>
                      </a:rPr>
                      <a:t>初期</a:t>
                    </a:r>
                    <a:endParaRPr kumimoji="1" lang="en-US" altLang="ja-JP" sz="1500" dirty="0">
                      <a:latin typeface="EPSON Pゴシック W6" panose="02000600000000000000" pitchFamily="2" charset="-128"/>
                      <a:ea typeface="EPSON Pゴシック W6" panose="02000600000000000000" pitchFamily="2" charset="-128"/>
                    </a:endParaRPr>
                  </a:p>
                  <a:p>
                    <a:pPr algn="ctr"/>
                    <a:r>
                      <a:rPr kumimoji="1" lang="ja-JP" altLang="en-US" sz="1500" dirty="0">
                        <a:solidFill>
                          <a:srgbClr val="FF0000"/>
                        </a:solidFill>
                        <a:latin typeface="EPSON Pゴシック W6" panose="02000600000000000000" pitchFamily="2" charset="-128"/>
                        <a:ea typeface="EPSON Pゴシック W6" panose="02000600000000000000" pitchFamily="2" charset="-128"/>
                      </a:rPr>
                      <a:t>消火</a:t>
                    </a:r>
                  </a:p>
                </p:txBody>
              </p:sp>
            </p:grpSp>
          </p:grpSp>
        </p:grpSp>
        <p:grpSp>
          <p:nvGrpSpPr>
            <p:cNvPr id="4" name="グループ化 3">
              <a:extLst>
                <a:ext uri="{FF2B5EF4-FFF2-40B4-BE49-F238E27FC236}">
                  <a16:creationId xmlns:a16="http://schemas.microsoft.com/office/drawing/2014/main" id="{91B624ED-EB36-4AD0-A868-FA60220EFF44}"/>
                </a:ext>
              </a:extLst>
            </p:cNvPr>
            <p:cNvGrpSpPr/>
            <p:nvPr/>
          </p:nvGrpSpPr>
          <p:grpSpPr>
            <a:xfrm>
              <a:off x="6601060" y="6149032"/>
              <a:ext cx="2340000" cy="2340000"/>
              <a:chOff x="6601060" y="6149032"/>
              <a:chExt cx="2340000" cy="2340000"/>
            </a:xfrm>
          </p:grpSpPr>
          <p:sp>
            <p:nvSpPr>
              <p:cNvPr id="29" name="楕円 28">
                <a:extLst>
                  <a:ext uri="{FF2B5EF4-FFF2-40B4-BE49-F238E27FC236}">
                    <a16:creationId xmlns:a16="http://schemas.microsoft.com/office/drawing/2014/main" id="{BF56C818-A8A9-4C37-B59A-A2D92D6510FB}"/>
                  </a:ext>
                </a:extLst>
              </p:cNvPr>
              <p:cNvSpPr/>
              <p:nvPr/>
            </p:nvSpPr>
            <p:spPr>
              <a:xfrm>
                <a:off x="6601060" y="6149032"/>
                <a:ext cx="2340000" cy="234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kumimoji="1" lang="ja-JP" altLang="en-US" dirty="0">
                  <a:solidFill>
                    <a:srgbClr val="FF0000"/>
                  </a:solidFill>
                </a:endParaRPr>
              </a:p>
            </p:txBody>
          </p:sp>
          <p:grpSp>
            <p:nvGrpSpPr>
              <p:cNvPr id="19" name="グループ化 18">
                <a:extLst>
                  <a:ext uri="{FF2B5EF4-FFF2-40B4-BE49-F238E27FC236}">
                    <a16:creationId xmlns:a16="http://schemas.microsoft.com/office/drawing/2014/main" id="{80339E60-C070-4E2B-B1AA-25F6CFE9A91A}"/>
                  </a:ext>
                </a:extLst>
              </p:cNvPr>
              <p:cNvGrpSpPr/>
              <p:nvPr/>
            </p:nvGrpSpPr>
            <p:grpSpPr>
              <a:xfrm>
                <a:off x="7140860" y="6437064"/>
                <a:ext cx="1274005" cy="1921326"/>
                <a:chOff x="7487035" y="6717675"/>
                <a:chExt cx="1274005" cy="1921326"/>
              </a:xfrm>
            </p:grpSpPr>
            <p:grpSp>
              <p:nvGrpSpPr>
                <p:cNvPr id="45" name="グループ化 44">
                  <a:extLst>
                    <a:ext uri="{FF2B5EF4-FFF2-40B4-BE49-F238E27FC236}">
                      <a16:creationId xmlns:a16="http://schemas.microsoft.com/office/drawing/2014/main" id="{3557DDCA-280D-4DAD-8F27-7B550AD85753}"/>
                    </a:ext>
                  </a:extLst>
                </p:cNvPr>
                <p:cNvGrpSpPr/>
                <p:nvPr/>
              </p:nvGrpSpPr>
              <p:grpSpPr>
                <a:xfrm>
                  <a:off x="7487035" y="6717675"/>
                  <a:ext cx="1274005" cy="761330"/>
                  <a:chOff x="7248632" y="6624643"/>
                  <a:chExt cx="1274005" cy="761330"/>
                </a:xfrm>
              </p:grpSpPr>
              <p:sp>
                <p:nvSpPr>
                  <p:cNvPr id="18" name="テキスト ボックス 17">
                    <a:extLst>
                      <a:ext uri="{FF2B5EF4-FFF2-40B4-BE49-F238E27FC236}">
                        <a16:creationId xmlns:a16="http://schemas.microsoft.com/office/drawing/2014/main" id="{805698CD-0268-4D01-97E5-AB4BD0F464A2}"/>
                      </a:ext>
                    </a:extLst>
                  </p:cNvPr>
                  <p:cNvSpPr txBox="1"/>
                  <p:nvPr/>
                </p:nvSpPr>
                <p:spPr>
                  <a:xfrm>
                    <a:off x="7680920" y="6688832"/>
                    <a:ext cx="731255" cy="240401"/>
                  </a:xfrm>
                  <a:prstGeom prst="rect">
                    <a:avLst/>
                  </a:prstGeom>
                  <a:noFill/>
                  <a:ln w="38100">
                    <a:noFill/>
                  </a:ln>
                </p:spPr>
                <p:txBody>
                  <a:bodyPr wrap="square" rtlCol="0">
                    <a:prstTxWarp prst="textPlain">
                      <a:avLst/>
                    </a:prstTxWarp>
                    <a:noAutofit/>
                  </a:bodyPr>
                  <a:lstStyle/>
                  <a:p>
                    <a:r>
                      <a:rPr kumimoji="1" lang="ja-JP" altLang="en-US" sz="1000" b="1" spc="-150" dirty="0">
                        <a:solidFill>
                          <a:srgbClr val="FF0000"/>
                        </a:solidFill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rPr>
                      <a:t>無事です！</a:t>
                    </a:r>
                  </a:p>
                </p:txBody>
              </p:sp>
              <p:grpSp>
                <p:nvGrpSpPr>
                  <p:cNvPr id="38" name="グループ化 37">
                    <a:extLst>
                      <a:ext uri="{FF2B5EF4-FFF2-40B4-BE49-F238E27FC236}">
                        <a16:creationId xmlns:a16="http://schemas.microsoft.com/office/drawing/2014/main" id="{A88043A2-3059-4FC7-A9FA-DA4268E84129}"/>
                      </a:ext>
                    </a:extLst>
                  </p:cNvPr>
                  <p:cNvGrpSpPr/>
                  <p:nvPr/>
                </p:nvGrpSpPr>
                <p:grpSpPr>
                  <a:xfrm>
                    <a:off x="7248632" y="6624643"/>
                    <a:ext cx="1274005" cy="761330"/>
                    <a:chOff x="7248632" y="6400800"/>
                    <a:chExt cx="1274005" cy="761330"/>
                  </a:xfrm>
                </p:grpSpPr>
                <p:pic>
                  <p:nvPicPr>
                    <p:cNvPr id="5" name="図 4" descr="クリップアート が含まれている画像&#10;&#10;自動的に生成された説明">
                      <a:extLst>
                        <a:ext uri="{FF2B5EF4-FFF2-40B4-BE49-F238E27FC236}">
                          <a16:creationId xmlns:a16="http://schemas.microsoft.com/office/drawing/2014/main" id="{0B6478C3-C6A6-484D-A847-CD433AF78FF6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11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7311346" y="6495523"/>
                      <a:ext cx="332916" cy="213081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20" name="テキスト ボックス 19">
                      <a:extLst>
                        <a:ext uri="{FF2B5EF4-FFF2-40B4-BE49-F238E27FC236}">
                          <a16:creationId xmlns:a16="http://schemas.microsoft.com/office/drawing/2014/main" id="{A9F0E504-E753-435A-A001-8AC3CE0A881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7326744" y="6733631"/>
                      <a:ext cx="1082711" cy="267098"/>
                    </a:xfrm>
                    <a:prstGeom prst="rect">
                      <a:avLst/>
                    </a:prstGeom>
                    <a:noFill/>
                    <a:ln>
                      <a:solidFill>
                        <a:schemeClr val="tx1"/>
                      </a:solidFill>
                    </a:ln>
                  </p:spPr>
                  <p:txBody>
                    <a:bodyPr wrap="square" rtlCol="0" anchor="ctr" anchorCtr="0">
                      <a:noAutofit/>
                    </a:bodyPr>
                    <a:lstStyle/>
                    <a:p>
                      <a:pPr>
                        <a:lnSpc>
                          <a:spcPts val="400"/>
                        </a:lnSpc>
                      </a:pPr>
                      <a:r>
                        <a:rPr kumimoji="1" lang="ja-JP" altLang="en-US" sz="600" dirty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・・・・・・・・・・</a:t>
                      </a:r>
                      <a:endParaRPr kumimoji="1" lang="en-US" altLang="ja-JP" sz="600" dirty="0"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  <a:p>
                      <a:pPr>
                        <a:lnSpc>
                          <a:spcPts val="400"/>
                        </a:lnSpc>
                      </a:pPr>
                      <a:r>
                        <a:rPr kumimoji="1" lang="ja-JP" altLang="en-US" sz="600" dirty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・・・・・・・・・・</a:t>
                      </a:r>
                      <a:endParaRPr kumimoji="1" lang="en-US" altLang="ja-JP" sz="600" dirty="0"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  <a:p>
                      <a:pPr>
                        <a:lnSpc>
                          <a:spcPts val="400"/>
                        </a:lnSpc>
                      </a:pPr>
                      <a:r>
                        <a:rPr kumimoji="1" lang="ja-JP" altLang="en-US" sz="600" dirty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・・・・・</a:t>
                      </a:r>
                      <a:endParaRPr kumimoji="1" lang="en-US" altLang="ja-JP" sz="600" dirty="0"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  <a:p>
                      <a:pPr>
                        <a:lnSpc>
                          <a:spcPts val="400"/>
                        </a:lnSpc>
                      </a:pPr>
                      <a:r>
                        <a:rPr kumimoji="1" lang="ja-JP" altLang="en-US" sz="600" dirty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・・・・・・・・・・</a:t>
                      </a:r>
                    </a:p>
                  </p:txBody>
                </p:sp>
                <p:sp>
                  <p:nvSpPr>
                    <p:cNvPr id="39" name="テキスト ボックス 38">
                      <a:extLst>
                        <a:ext uri="{FF2B5EF4-FFF2-40B4-BE49-F238E27FC236}">
                          <a16:creationId xmlns:a16="http://schemas.microsoft.com/office/drawing/2014/main" id="{59AA5C83-2FB1-4D00-9A14-E8901F1053B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7326744" y="6997515"/>
                      <a:ext cx="430237" cy="9553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 anchor="ctr" anchorCtr="0">
                      <a:noAutofit/>
                    </a:bodyPr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kumimoji="1" lang="ja-JP" altLang="en-US" sz="600" dirty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・・・</a:t>
                      </a:r>
                    </a:p>
                  </p:txBody>
                </p:sp>
                <p:sp>
                  <p:nvSpPr>
                    <p:cNvPr id="21" name="四角形: 角を丸くする 20">
                      <a:extLst>
                        <a:ext uri="{FF2B5EF4-FFF2-40B4-BE49-F238E27FC236}">
                          <a16:creationId xmlns:a16="http://schemas.microsoft.com/office/drawing/2014/main" id="{07B5EBF3-ED2C-47E8-B9F0-C11EDBA0257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248632" y="6400800"/>
                      <a:ext cx="1274005" cy="761330"/>
                    </a:xfrm>
                    <a:prstGeom prst="roundRect">
                      <a:avLst/>
                    </a:prstGeom>
                    <a:noFill/>
                    <a:ln>
                      <a:solidFill>
                        <a:srgbClr val="00B0F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kumimoji="1" lang="ja-JP" altLang="en-US" dirty="0"/>
                    </a:p>
                  </p:txBody>
                </p:sp>
              </p:grpSp>
            </p:grpSp>
            <p:sp>
              <p:nvSpPr>
                <p:cNvPr id="34" name="テキスト ボックス 33">
                  <a:extLst>
                    <a:ext uri="{FF2B5EF4-FFF2-40B4-BE49-F238E27FC236}">
                      <a16:creationId xmlns:a16="http://schemas.microsoft.com/office/drawing/2014/main" id="{3A61C04C-F097-4CED-AD8D-BC9D82FCC142}"/>
                    </a:ext>
                  </a:extLst>
                </p:cNvPr>
                <p:cNvSpPr txBox="1"/>
                <p:nvPr/>
              </p:nvSpPr>
              <p:spPr>
                <a:xfrm rot="2700000">
                  <a:off x="7320501" y="8009001"/>
                  <a:ext cx="1008000" cy="252000"/>
                </a:xfrm>
                <a:prstGeom prst="rect">
                  <a:avLst/>
                </a:prstGeom>
                <a:solidFill>
                  <a:srgbClr val="FF0000"/>
                </a:solidFill>
              </p:spPr>
              <p:txBody>
                <a:bodyPr wrap="square" rtlCol="0">
                  <a:prstTxWarp prst="textPlain">
                    <a:avLst/>
                  </a:prstTxWarp>
                  <a:spAutoFit/>
                </a:bodyPr>
                <a:lstStyle/>
                <a:p>
                  <a:r>
                    <a:rPr kumimoji="1" lang="ja-JP" altLang="en-US" sz="1200" b="1" spc="300" dirty="0">
                      <a:solidFill>
                        <a:schemeClr val="bg1"/>
                      </a:solidFill>
                      <a:latin typeface="EPSON Pゴシック W6" panose="02000600000000000000" pitchFamily="2" charset="-128"/>
                      <a:ea typeface="EPSON Pゴシック W6" panose="02000600000000000000" pitchFamily="2" charset="-128"/>
                    </a:rPr>
                    <a:t>安否確認</a:t>
                  </a:r>
                </a:p>
              </p:txBody>
            </p:sp>
          </p:grpSp>
          <p:pic>
            <p:nvPicPr>
              <p:cNvPr id="99" name="図 98">
                <a:extLst>
                  <a:ext uri="{FF2B5EF4-FFF2-40B4-BE49-F238E27FC236}">
                    <a16:creationId xmlns:a16="http://schemas.microsoft.com/office/drawing/2014/main" id="{F2978F78-1D37-4B64-90FD-8A04272B39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700000">
                <a:off x="7620633" y="7471591"/>
                <a:ext cx="824108" cy="578176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42193566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1153</TotalTime>
  <Words>120</Words>
  <Application>Microsoft Office PowerPoint</Application>
  <PresentationFormat>A3 297x420 mm</PresentationFormat>
  <Paragraphs>30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EPSON Pゴシック W6</vt:lpstr>
      <vt:lpstr>HG丸ｺﾞｼｯｸM-PRO</vt:lpstr>
      <vt:lpstr>Arial</vt:lpstr>
      <vt:lpstr>Calibri</vt:lpstr>
      <vt:lpstr>Office ​​テーマ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防 災 訓 練</dc:title>
  <dc:creator>papa</dc:creator>
  <cp:lastModifiedBy>choco</cp:lastModifiedBy>
  <cp:revision>150</cp:revision>
  <cp:lastPrinted>2015-09-09T05:57:46Z</cp:lastPrinted>
  <dcterms:created xsi:type="dcterms:W3CDTF">2015-09-06T08:52:46Z</dcterms:created>
  <dcterms:modified xsi:type="dcterms:W3CDTF">2019-08-27T12:56:33Z</dcterms:modified>
</cp:coreProperties>
</file>