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0DBB3-5EEE-4232-8E57-BF7246349D7D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9DA33-18CB-41AF-941C-C3F31993DAF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5010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19DA33-18CB-41AF-941C-C3F31993DAF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91132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0772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768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557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1489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3642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0265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3118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678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2740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052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543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E56FE-7CCC-488A-B06A-8AB905593E13}" type="datetimeFigureOut">
              <a:rPr kumimoji="1" lang="ja-JP" altLang="en-US" smtClean="0"/>
              <a:t>2017/4/22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3030B-32B3-46CD-9ED9-0F791984C7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6338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 rotWithShape="1">
          <a:blip r:embed="rId3"/>
          <a:srcRect l="14132" t="22008" r="14604" b="2868"/>
          <a:stretch/>
        </p:blipFill>
        <p:spPr>
          <a:xfrm>
            <a:off x="1588873" y="899885"/>
            <a:ext cx="9151698" cy="5341257"/>
          </a:xfrm>
          <a:prstGeom prst="rect">
            <a:avLst/>
          </a:prstGeom>
        </p:spPr>
      </p:pic>
      <p:sp>
        <p:nvSpPr>
          <p:cNvPr id="6" name="線吹き出し 2 (枠付き) 5"/>
          <p:cNvSpPr/>
          <p:nvPr/>
        </p:nvSpPr>
        <p:spPr>
          <a:xfrm>
            <a:off x="6333698" y="5527343"/>
            <a:ext cx="2133600" cy="53854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56885"/>
              <a:gd name="adj6" fmla="val -53196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 smtClean="0">
                <a:ln w="0"/>
                <a:solidFill>
                  <a:srgbClr val="FF0000"/>
                </a:solidFill>
                <a:latin typeface="+mn-ea"/>
              </a:rPr>
              <a:t>木造住宅あり</a:t>
            </a:r>
            <a:endParaRPr kumimoji="1" lang="en-US" altLang="ja-JP" b="1" dirty="0" smtClean="0">
              <a:ln w="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7" name="線吹き出し 2 (枠付き) 6"/>
          <p:cNvSpPr/>
          <p:nvPr/>
        </p:nvSpPr>
        <p:spPr>
          <a:xfrm>
            <a:off x="1663891" y="2563342"/>
            <a:ext cx="2133600" cy="725767"/>
          </a:xfrm>
          <a:prstGeom prst="borderCallout2">
            <a:avLst>
              <a:gd name="adj1" fmla="val 38750"/>
              <a:gd name="adj2" fmla="val 106633"/>
              <a:gd name="adj3" fmla="val 38750"/>
              <a:gd name="adj4" fmla="val 123468"/>
              <a:gd name="adj5" fmla="val 67177"/>
              <a:gd name="adj6" fmla="val 13582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FF0000"/>
                </a:solidFill>
              </a:rPr>
              <a:t>電柱や電線が</a:t>
            </a:r>
            <a:r>
              <a:rPr lang="ja-JP" altLang="en-US" b="1" dirty="0">
                <a:solidFill>
                  <a:srgbClr val="FF0000"/>
                </a:solidFill>
              </a:rPr>
              <a:t>多い</a:t>
            </a:r>
          </a:p>
        </p:txBody>
      </p:sp>
      <p:sp>
        <p:nvSpPr>
          <p:cNvPr id="9" name="線吹き出し 2 (枠付き) 8"/>
          <p:cNvSpPr/>
          <p:nvPr/>
        </p:nvSpPr>
        <p:spPr>
          <a:xfrm>
            <a:off x="8414936" y="3493827"/>
            <a:ext cx="2133600" cy="79102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46425"/>
              <a:gd name="adj6" fmla="val -50099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駅前は看板が多い</a:t>
            </a:r>
            <a:endParaRPr lang="en-US" altLang="ja-JP" b="1" dirty="0" smtClean="0"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落下に注意</a:t>
            </a:r>
            <a:endParaRPr lang="ja-JP" altLang="en-US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フリーフォーム 11"/>
          <p:cNvSpPr/>
          <p:nvPr/>
        </p:nvSpPr>
        <p:spPr>
          <a:xfrm>
            <a:off x="4690281" y="3166281"/>
            <a:ext cx="623247" cy="655092"/>
          </a:xfrm>
          <a:custGeom>
            <a:avLst/>
            <a:gdLst>
              <a:gd name="connsiteX0" fmla="*/ 291152 w 623247"/>
              <a:gd name="connsiteY0" fmla="*/ 655092 h 655092"/>
              <a:gd name="connsiteX1" fmla="*/ 373038 w 623247"/>
              <a:gd name="connsiteY1" fmla="*/ 577755 h 655092"/>
              <a:gd name="connsiteX2" fmla="*/ 327546 w 623247"/>
              <a:gd name="connsiteY2" fmla="*/ 527713 h 655092"/>
              <a:gd name="connsiteX3" fmla="*/ 555009 w 623247"/>
              <a:gd name="connsiteY3" fmla="*/ 263856 h 655092"/>
              <a:gd name="connsiteX4" fmla="*/ 536812 w 623247"/>
              <a:gd name="connsiteY4" fmla="*/ 213815 h 655092"/>
              <a:gd name="connsiteX5" fmla="*/ 623247 w 623247"/>
              <a:gd name="connsiteY5" fmla="*/ 131928 h 655092"/>
              <a:gd name="connsiteX6" fmla="*/ 527713 w 623247"/>
              <a:gd name="connsiteY6" fmla="*/ 63689 h 655092"/>
              <a:gd name="connsiteX7" fmla="*/ 477671 w 623247"/>
              <a:gd name="connsiteY7" fmla="*/ 113731 h 655092"/>
              <a:gd name="connsiteX8" fmla="*/ 336644 w 623247"/>
              <a:gd name="connsiteY8" fmla="*/ 0 h 655092"/>
              <a:gd name="connsiteX9" fmla="*/ 272955 w 623247"/>
              <a:gd name="connsiteY9" fmla="*/ 90985 h 655092"/>
              <a:gd name="connsiteX10" fmla="*/ 423080 w 623247"/>
              <a:gd name="connsiteY10" fmla="*/ 209265 h 655092"/>
              <a:gd name="connsiteX11" fmla="*/ 232012 w 623247"/>
              <a:gd name="connsiteY11" fmla="*/ 418531 h 655092"/>
              <a:gd name="connsiteX12" fmla="*/ 95534 w 623247"/>
              <a:gd name="connsiteY12" fmla="*/ 304800 h 655092"/>
              <a:gd name="connsiteX13" fmla="*/ 0 w 623247"/>
              <a:gd name="connsiteY13" fmla="*/ 409432 h 655092"/>
              <a:gd name="connsiteX14" fmla="*/ 90985 w 623247"/>
              <a:gd name="connsiteY14" fmla="*/ 482220 h 655092"/>
              <a:gd name="connsiteX15" fmla="*/ 104632 w 623247"/>
              <a:gd name="connsiteY15" fmla="*/ 468573 h 655092"/>
              <a:gd name="connsiteX16" fmla="*/ 250209 w 623247"/>
              <a:gd name="connsiteY16" fmla="*/ 582304 h 655092"/>
              <a:gd name="connsiteX17" fmla="*/ 241110 w 623247"/>
              <a:gd name="connsiteY17" fmla="*/ 595952 h 655092"/>
              <a:gd name="connsiteX18" fmla="*/ 291152 w 623247"/>
              <a:gd name="connsiteY18" fmla="*/ 655092 h 655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23247" h="655092">
                <a:moveTo>
                  <a:pt x="291152" y="655092"/>
                </a:moveTo>
                <a:lnTo>
                  <a:pt x="373038" y="577755"/>
                </a:lnTo>
                <a:lnTo>
                  <a:pt x="327546" y="527713"/>
                </a:lnTo>
                <a:lnTo>
                  <a:pt x="555009" y="263856"/>
                </a:lnTo>
                <a:lnTo>
                  <a:pt x="536812" y="213815"/>
                </a:lnTo>
                <a:lnTo>
                  <a:pt x="623247" y="131928"/>
                </a:lnTo>
                <a:lnTo>
                  <a:pt x="527713" y="63689"/>
                </a:lnTo>
                <a:lnTo>
                  <a:pt x="477671" y="113731"/>
                </a:lnTo>
                <a:lnTo>
                  <a:pt x="336644" y="0"/>
                </a:lnTo>
                <a:lnTo>
                  <a:pt x="272955" y="90985"/>
                </a:lnTo>
                <a:lnTo>
                  <a:pt x="423080" y="209265"/>
                </a:lnTo>
                <a:lnTo>
                  <a:pt x="232012" y="418531"/>
                </a:lnTo>
                <a:lnTo>
                  <a:pt x="95534" y="304800"/>
                </a:lnTo>
                <a:lnTo>
                  <a:pt x="0" y="409432"/>
                </a:lnTo>
                <a:lnTo>
                  <a:pt x="90985" y="482220"/>
                </a:lnTo>
                <a:lnTo>
                  <a:pt x="104632" y="468573"/>
                </a:lnTo>
                <a:lnTo>
                  <a:pt x="250209" y="582304"/>
                </a:lnTo>
                <a:lnTo>
                  <a:pt x="241110" y="595952"/>
                </a:lnTo>
                <a:lnTo>
                  <a:pt x="291152" y="655092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線吹き出し 2 (枠付き) 12"/>
          <p:cNvSpPr/>
          <p:nvPr/>
        </p:nvSpPr>
        <p:spPr>
          <a:xfrm>
            <a:off x="7496629" y="1015084"/>
            <a:ext cx="2133600" cy="482964"/>
          </a:xfrm>
          <a:prstGeom prst="borderCallout2">
            <a:avLst>
              <a:gd name="adj1" fmla="val 62989"/>
              <a:gd name="adj2" fmla="val -7348"/>
              <a:gd name="adj3" fmla="val 66750"/>
              <a:gd name="adj4" fmla="val -24698"/>
              <a:gd name="adj5" fmla="val 116934"/>
              <a:gd name="adj6" fmla="val -35184"/>
            </a:avLst>
          </a:prstGeom>
          <a:ln w="38100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 smtClean="0">
                <a:ln w="0"/>
                <a:solidFill>
                  <a:srgbClr val="0070C0"/>
                </a:solidFill>
                <a:latin typeface="+mn-ea"/>
              </a:rPr>
              <a:t>避難所</a:t>
            </a:r>
            <a:endParaRPr kumimoji="1" lang="ja-JP" altLang="en-US" b="1" dirty="0">
              <a:ln w="0"/>
              <a:solidFill>
                <a:srgbClr val="0070C0"/>
              </a:solidFill>
              <a:latin typeface="+mn-ea"/>
            </a:endParaRPr>
          </a:p>
        </p:txBody>
      </p:sp>
      <p:sp>
        <p:nvSpPr>
          <p:cNvPr id="15" name="フリーフォーム 14"/>
          <p:cNvSpPr/>
          <p:nvPr/>
        </p:nvSpPr>
        <p:spPr>
          <a:xfrm>
            <a:off x="2142699" y="4189863"/>
            <a:ext cx="3712191" cy="2019868"/>
          </a:xfrm>
          <a:custGeom>
            <a:avLst/>
            <a:gdLst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368489 w 3712191"/>
              <a:gd name="connsiteY7" fmla="*/ 395785 h 2019868"/>
              <a:gd name="connsiteX8" fmla="*/ 259307 w 3712191"/>
              <a:gd name="connsiteY8" fmla="*/ 1842447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04716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272955 w 3712191"/>
              <a:gd name="connsiteY7" fmla="*/ 409433 h 2019868"/>
              <a:gd name="connsiteX8" fmla="*/ 259307 w 3712191"/>
              <a:gd name="connsiteY8" fmla="*/ 1842447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04716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272955 w 3712191"/>
              <a:gd name="connsiteY7" fmla="*/ 409433 h 2019868"/>
              <a:gd name="connsiteX8" fmla="*/ 177420 w 3712191"/>
              <a:gd name="connsiteY8" fmla="*/ 1883390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04716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272955 w 3712191"/>
              <a:gd name="connsiteY7" fmla="*/ 409433 h 2019868"/>
              <a:gd name="connsiteX8" fmla="*/ 204716 w 3712191"/>
              <a:gd name="connsiteY8" fmla="*/ 1774208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04716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272955 w 3712191"/>
              <a:gd name="connsiteY7" fmla="*/ 409433 h 2019868"/>
              <a:gd name="connsiteX8" fmla="*/ 204716 w 3712191"/>
              <a:gd name="connsiteY8" fmla="*/ 1774208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18363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81886 w 3712191"/>
              <a:gd name="connsiteY6" fmla="*/ 354841 h 2019868"/>
              <a:gd name="connsiteX7" fmla="*/ 286603 w 3712191"/>
              <a:gd name="connsiteY7" fmla="*/ 218364 h 2019868"/>
              <a:gd name="connsiteX8" fmla="*/ 204716 w 3712191"/>
              <a:gd name="connsiteY8" fmla="*/ 1774208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18363 h 2019868"/>
              <a:gd name="connsiteX14" fmla="*/ 122829 w 3712191"/>
              <a:gd name="connsiteY14" fmla="*/ 0 h 2019868"/>
              <a:gd name="connsiteX0" fmla="*/ 122829 w 3712191"/>
              <a:gd name="connsiteY0" fmla="*/ 0 h 2019868"/>
              <a:gd name="connsiteX1" fmla="*/ 1310185 w 3712191"/>
              <a:gd name="connsiteY1" fmla="*/ 163773 h 2019868"/>
              <a:gd name="connsiteX2" fmla="*/ 1651379 w 3712191"/>
              <a:gd name="connsiteY2" fmla="*/ 300250 h 2019868"/>
              <a:gd name="connsiteX3" fmla="*/ 3712191 w 3712191"/>
              <a:gd name="connsiteY3" fmla="*/ 1692322 h 2019868"/>
              <a:gd name="connsiteX4" fmla="*/ 3616656 w 3712191"/>
              <a:gd name="connsiteY4" fmla="*/ 2019868 h 2019868"/>
              <a:gd name="connsiteX5" fmla="*/ 0 w 3712191"/>
              <a:gd name="connsiteY5" fmla="*/ 2006221 h 2019868"/>
              <a:gd name="connsiteX6" fmla="*/ 95534 w 3712191"/>
              <a:gd name="connsiteY6" fmla="*/ 177421 h 2019868"/>
              <a:gd name="connsiteX7" fmla="*/ 286603 w 3712191"/>
              <a:gd name="connsiteY7" fmla="*/ 218364 h 2019868"/>
              <a:gd name="connsiteX8" fmla="*/ 204716 w 3712191"/>
              <a:gd name="connsiteY8" fmla="*/ 1774208 h 2019868"/>
              <a:gd name="connsiteX9" fmla="*/ 3384644 w 3712191"/>
              <a:gd name="connsiteY9" fmla="*/ 1869743 h 2019868"/>
              <a:gd name="connsiteX10" fmla="*/ 3411940 w 3712191"/>
              <a:gd name="connsiteY10" fmla="*/ 1692322 h 2019868"/>
              <a:gd name="connsiteX11" fmla="*/ 1624083 w 3712191"/>
              <a:gd name="connsiteY11" fmla="*/ 518615 h 2019868"/>
              <a:gd name="connsiteX12" fmla="*/ 1269241 w 3712191"/>
              <a:gd name="connsiteY12" fmla="*/ 368489 h 2019868"/>
              <a:gd name="connsiteX13" fmla="*/ 109182 w 3712191"/>
              <a:gd name="connsiteY13" fmla="*/ 218363 h 2019868"/>
              <a:gd name="connsiteX14" fmla="*/ 122829 w 3712191"/>
              <a:gd name="connsiteY14" fmla="*/ 0 h 2019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712191" h="2019868">
                <a:moveTo>
                  <a:pt x="122829" y="0"/>
                </a:moveTo>
                <a:lnTo>
                  <a:pt x="1310185" y="163773"/>
                </a:lnTo>
                <a:lnTo>
                  <a:pt x="1651379" y="300250"/>
                </a:lnTo>
                <a:lnTo>
                  <a:pt x="3712191" y="1692322"/>
                </a:lnTo>
                <a:lnTo>
                  <a:pt x="3616656" y="2019868"/>
                </a:lnTo>
                <a:lnTo>
                  <a:pt x="0" y="2006221"/>
                </a:lnTo>
                <a:lnTo>
                  <a:pt x="95534" y="177421"/>
                </a:lnTo>
                <a:lnTo>
                  <a:pt x="286603" y="218364"/>
                </a:lnTo>
                <a:lnTo>
                  <a:pt x="204716" y="1774208"/>
                </a:lnTo>
                <a:lnTo>
                  <a:pt x="3384644" y="1869743"/>
                </a:lnTo>
                <a:lnTo>
                  <a:pt x="3411940" y="1692322"/>
                </a:lnTo>
                <a:lnTo>
                  <a:pt x="1624083" y="518615"/>
                </a:lnTo>
                <a:lnTo>
                  <a:pt x="1269241" y="368489"/>
                </a:lnTo>
                <a:lnTo>
                  <a:pt x="109182" y="218363"/>
                </a:lnTo>
                <a:lnTo>
                  <a:pt x="122829" y="0"/>
                </a:lnTo>
                <a:close/>
              </a:path>
            </a:pathLst>
          </a:custGeom>
          <a:pattFill prst="pct9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線吹き出し 2 (枠付き) 7"/>
          <p:cNvSpPr/>
          <p:nvPr/>
        </p:nvSpPr>
        <p:spPr>
          <a:xfrm>
            <a:off x="1663891" y="4510910"/>
            <a:ext cx="2133600" cy="615558"/>
          </a:xfrm>
          <a:prstGeom prst="borderCallout2">
            <a:avLst>
              <a:gd name="adj1" fmla="val 66750"/>
              <a:gd name="adj2" fmla="val 104592"/>
              <a:gd name="adj3" fmla="val 66750"/>
              <a:gd name="adj4" fmla="val 116666"/>
              <a:gd name="adj5" fmla="val 69702"/>
              <a:gd name="adj6" fmla="val 103622"/>
            </a:avLst>
          </a:prstGeom>
          <a:ln w="38100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b="1" dirty="0">
                <a:solidFill>
                  <a:srgbClr val="0070C0"/>
                </a:solidFill>
                <a:latin typeface="+mn-ea"/>
              </a:rPr>
              <a:t>周辺</a:t>
            </a:r>
            <a:r>
              <a:rPr lang="ja-JP" altLang="en-US" b="1" dirty="0" smtClean="0">
                <a:solidFill>
                  <a:srgbClr val="0070C0"/>
                </a:solidFill>
                <a:latin typeface="+mn-ea"/>
              </a:rPr>
              <a:t>より高台</a:t>
            </a:r>
            <a:endParaRPr lang="en-US" altLang="ja-JP" b="1" dirty="0" smtClean="0">
              <a:solidFill>
                <a:srgbClr val="0070C0"/>
              </a:solidFill>
              <a:latin typeface="+mn-ea"/>
            </a:endParaRPr>
          </a:p>
          <a:p>
            <a:pPr algn="ctr"/>
            <a:r>
              <a:rPr lang="ja-JP" altLang="en-US" b="1" dirty="0" smtClean="0">
                <a:solidFill>
                  <a:srgbClr val="0070C0"/>
                </a:solidFill>
                <a:latin typeface="+mn-ea"/>
              </a:rPr>
              <a:t>になっている</a:t>
            </a:r>
            <a:endParaRPr kumimoji="1" lang="ja-JP" altLang="en-US" b="1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  <a:latin typeface="+mn-ea"/>
            </a:endParaRPr>
          </a:p>
        </p:txBody>
      </p:sp>
      <p:sp>
        <p:nvSpPr>
          <p:cNvPr id="16" name="タイトル 15"/>
          <p:cNvSpPr>
            <a:spLocks noGrp="1"/>
          </p:cNvSpPr>
          <p:nvPr>
            <p:ph type="title"/>
          </p:nvPr>
        </p:nvSpPr>
        <p:spPr>
          <a:xfrm>
            <a:off x="797256" y="290114"/>
            <a:ext cx="10515600" cy="534760"/>
          </a:xfrm>
        </p:spPr>
        <p:txBody>
          <a:bodyPr>
            <a:normAutofit fontScale="90000"/>
          </a:bodyPr>
          <a:lstStyle/>
          <a:p>
            <a:pPr algn="ctr"/>
            <a:r>
              <a:rPr kumimoji="1" lang="ja-JP" altLang="en-US" dirty="0" smtClean="0"/>
              <a:t>バームハイツ西葛西周辺防災マップ</a:t>
            </a:r>
            <a:endParaRPr kumimoji="1" lang="ja-JP" altLang="en-US" dirty="0"/>
          </a:p>
        </p:txBody>
      </p:sp>
      <p:sp>
        <p:nvSpPr>
          <p:cNvPr id="17" name="線吹き出し 2 (枠付き) 16"/>
          <p:cNvSpPr/>
          <p:nvPr/>
        </p:nvSpPr>
        <p:spPr>
          <a:xfrm>
            <a:off x="7252602" y="2273489"/>
            <a:ext cx="2133600" cy="79102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48219"/>
              <a:gd name="adj6" fmla="val -71208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外壁タイル・</a:t>
            </a:r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ガラス</a:t>
            </a:r>
            <a:r>
              <a:rPr lang="ja-JP" altLang="en-US" b="1" dirty="0">
                <a:solidFill>
                  <a:srgbClr val="FF0000"/>
                </a:solidFill>
                <a:latin typeface="+mn-ea"/>
              </a:rPr>
              <a:t>散乱</a:t>
            </a:r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に</a:t>
            </a:r>
            <a:r>
              <a:rPr lang="ja-JP" altLang="en-US" b="1" dirty="0" smtClean="0">
                <a:solidFill>
                  <a:srgbClr val="FF0000"/>
                </a:solidFill>
                <a:latin typeface="+mn-ea"/>
              </a:rPr>
              <a:t>注意</a:t>
            </a:r>
            <a:endParaRPr lang="ja-JP" altLang="en-US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線吹き出し 2 (枠付き) 17"/>
          <p:cNvSpPr/>
          <p:nvPr/>
        </p:nvSpPr>
        <p:spPr>
          <a:xfrm>
            <a:off x="2556681" y="1116056"/>
            <a:ext cx="2133600" cy="615558"/>
          </a:xfrm>
          <a:prstGeom prst="borderCallout2">
            <a:avLst>
              <a:gd name="adj1" fmla="val 66750"/>
              <a:gd name="adj2" fmla="val 104592"/>
              <a:gd name="adj3" fmla="val 301767"/>
              <a:gd name="adj4" fmla="val 124982"/>
              <a:gd name="adj5" fmla="val 69702"/>
              <a:gd name="adj6" fmla="val 103622"/>
            </a:avLst>
          </a:prstGeom>
          <a:ln w="38100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0070C0"/>
                </a:solidFill>
                <a:latin typeface="+mn-ea"/>
              </a:rPr>
              <a:t>スタンドパイプ</a:t>
            </a:r>
            <a:endParaRPr lang="en-US" altLang="ja-JP" b="1" dirty="0" smtClean="0">
              <a:solidFill>
                <a:srgbClr val="0070C0"/>
              </a:solidFill>
              <a:latin typeface="+mn-ea"/>
            </a:endParaRPr>
          </a:p>
          <a:p>
            <a:pPr algn="ctr"/>
            <a:r>
              <a:rPr lang="ja-JP" altLang="en-US" b="1" dirty="0" smtClean="0">
                <a:solidFill>
                  <a:srgbClr val="0070C0"/>
                </a:solidFill>
                <a:latin typeface="+mn-ea"/>
              </a:rPr>
              <a:t>設置可能</a:t>
            </a:r>
            <a:endParaRPr kumimoji="1" lang="ja-JP" altLang="en-US" b="1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4979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39</Words>
  <Application>Microsoft Office PowerPoint</Application>
  <PresentationFormat>ワイド画面</PresentationFormat>
  <Paragraphs>12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バームハイツ西葛西周辺防災マップ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河本拓也</dc:creator>
  <cp:lastModifiedBy>河本拓也</cp:lastModifiedBy>
  <cp:revision>12</cp:revision>
  <dcterms:created xsi:type="dcterms:W3CDTF">2017-04-20T12:50:52Z</dcterms:created>
  <dcterms:modified xsi:type="dcterms:W3CDTF">2017-04-22T05:10:21Z</dcterms:modified>
</cp:coreProperties>
</file>