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69459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32860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9244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1432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1092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5570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6211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969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8821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3300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8668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79D61-2226-431A-B8EF-7572DE466F1E}" type="datetimeFigureOut">
              <a:rPr kumimoji="1" lang="ja-JP" altLang="en-US" smtClean="0"/>
              <a:t>2020/10/3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92470-911A-4E7C-B680-D2353692F24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9705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迫りくる巨大台風の脅威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～大水害から命を守る～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kumimoji="1" lang="ja-JP" altLang="en-US" sz="3200" dirty="0" smtClean="0"/>
              <a:t>えどがわ区民ニュース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令和２年１０月１日公開</a:t>
            </a:r>
            <a:endParaRPr lang="en-US" altLang="ja-JP" sz="3200" dirty="0" smtClean="0"/>
          </a:p>
          <a:p>
            <a:r>
              <a:rPr kumimoji="1" lang="en-US" altLang="ja-JP" sz="3200" dirty="0"/>
              <a:t>20</a:t>
            </a:r>
            <a:r>
              <a:rPr kumimoji="1" lang="ja-JP" altLang="en-US" sz="3200" dirty="0" smtClean="0"/>
              <a:t>分</a:t>
            </a:r>
            <a:r>
              <a:rPr kumimoji="1" lang="en-US" altLang="ja-JP" sz="3200" dirty="0"/>
              <a:t>14</a:t>
            </a:r>
            <a:r>
              <a:rPr kumimoji="1" lang="ja-JP" altLang="en-US" sz="3200" dirty="0"/>
              <a:t>秒</a:t>
            </a:r>
          </a:p>
        </p:txBody>
      </p:sp>
    </p:spTree>
    <p:extLst>
      <p:ext uri="{BB962C8B-B14F-4D97-AF65-F5344CB8AC3E}">
        <p14:creationId xmlns:p14="http://schemas.microsoft.com/office/powerpoint/2010/main" val="2984268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</Words>
  <Application>Microsoft Office PowerPoint</Application>
  <PresentationFormat>ワイド画面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迫りくる巨大台風の脅威 ～大水害から命を守る～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迫りくる巨大台風の脅威 ～大水害から命を守る～</dc:title>
  <dc:creator>home</dc:creator>
  <cp:lastModifiedBy>home</cp:lastModifiedBy>
  <cp:revision>1</cp:revision>
  <dcterms:created xsi:type="dcterms:W3CDTF">2020-10-03T12:17:52Z</dcterms:created>
  <dcterms:modified xsi:type="dcterms:W3CDTF">2020-10-03T12:20:36Z</dcterms:modified>
</cp:coreProperties>
</file>