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94568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C36879-4171-44AB-8804-7BB078C42DF4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47214E24-C728-41D5-8F5A-F5762D1066D1}">
      <dgm:prSet phldrT="[テキスト]" custT="1"/>
      <dgm:spPr/>
      <dgm:t>
        <a:bodyPr/>
        <a:lstStyle/>
        <a:p>
          <a:r>
            <a:rPr kumimoji="1" lang="ja-JP" altLang="en-US" sz="2000" b="1" dirty="0" smtClean="0">
              <a:latin typeface="Meiryo UI" panose="020B0604030504040204" pitchFamily="50" charset="-128"/>
              <a:ea typeface="Meiryo UI" panose="020B0604030504040204" pitchFamily="50" charset="-128"/>
            </a:rPr>
            <a:t>通常</a:t>
          </a:r>
          <a:endParaRPr kumimoji="1" lang="ja-JP" altLang="en-US" sz="2000" b="1" dirty="0">
            <a:latin typeface="Meiryo UI" panose="020B0604030504040204" pitchFamily="50" charset="-128"/>
            <a:ea typeface="Meiryo UI" panose="020B0604030504040204" pitchFamily="50" charset="-128"/>
          </a:endParaRPr>
        </a:p>
      </dgm:t>
    </dgm:pt>
    <dgm:pt modelId="{45A7C536-186D-47F8-B87F-9791C81EF748}" type="parTrans" cxnId="{C7E5D7CA-49BC-478A-B248-D6E569E39139}">
      <dgm:prSet/>
      <dgm:spPr/>
      <dgm:t>
        <a:bodyPr/>
        <a:lstStyle/>
        <a:p>
          <a:endParaRPr kumimoji="1" lang="ja-JP" altLang="en-US"/>
        </a:p>
      </dgm:t>
    </dgm:pt>
    <dgm:pt modelId="{F95A117E-CB5D-47F9-ACA3-4E87EB1BBAC7}" type="sibTrans" cxnId="{C7E5D7CA-49BC-478A-B248-D6E569E39139}">
      <dgm:prSet/>
      <dgm:spPr/>
      <dgm:t>
        <a:bodyPr/>
        <a:lstStyle/>
        <a:p>
          <a:endParaRPr kumimoji="1" lang="ja-JP" altLang="en-US"/>
        </a:p>
      </dgm:t>
    </dgm:pt>
    <dgm:pt modelId="{3137E8E5-2CAA-41D1-A869-505336D1A0B1}">
      <dgm:prSet phldrT="[テキスト]"/>
      <dgm:spPr/>
      <dgm:t>
        <a:bodyPr/>
        <a:lstStyle/>
        <a:p>
          <a:r>
            <a:rPr kumimoji="1" lang="ja-JP" altLang="en-US" b="1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普段は玄関ドア</a:t>
          </a:r>
          <a:r>
            <a:rPr kumimoji="1" lang="ja-JP" altLang="en-US" b="1" i="0" u="sng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内側</a:t>
          </a:r>
          <a:r>
            <a:rPr kumimoji="1" lang="ja-JP" altLang="en-US" b="1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に貼付</a:t>
          </a:r>
          <a:endParaRPr kumimoji="1" lang="ja-JP" altLang="en-US" dirty="0"/>
        </a:p>
      </dgm:t>
    </dgm:pt>
    <dgm:pt modelId="{B63725DC-8F13-41FB-817C-3718858C0557}" type="parTrans" cxnId="{55E42374-998F-4996-8F2C-C217E62480CC}">
      <dgm:prSet/>
      <dgm:spPr/>
      <dgm:t>
        <a:bodyPr/>
        <a:lstStyle/>
        <a:p>
          <a:endParaRPr kumimoji="1" lang="ja-JP" altLang="en-US"/>
        </a:p>
      </dgm:t>
    </dgm:pt>
    <dgm:pt modelId="{6AC34A69-8260-4A0A-B6D1-D8978317C27F}" type="sibTrans" cxnId="{55E42374-998F-4996-8F2C-C217E62480CC}">
      <dgm:prSet/>
      <dgm:spPr/>
      <dgm:t>
        <a:bodyPr/>
        <a:lstStyle/>
        <a:p>
          <a:endParaRPr kumimoji="1" lang="ja-JP" altLang="en-US"/>
        </a:p>
      </dgm:t>
    </dgm:pt>
    <dgm:pt modelId="{A656C619-45AC-48BF-B84B-D861FC4002E6}">
      <dgm:prSet phldrT="[テキスト]" custT="1"/>
      <dgm:spPr>
        <a:solidFill>
          <a:srgbClr val="00B050"/>
        </a:solidFill>
      </dgm:spPr>
      <dgm:t>
        <a:bodyPr/>
        <a:lstStyle/>
        <a:p>
          <a:r>
            <a:rPr kumimoji="1" lang="ja-JP" altLang="en-US" sz="2000" dirty="0" smtClean="0">
              <a:latin typeface="Meiryo UI" panose="020B0604030504040204" pitchFamily="50" charset="-128"/>
              <a:ea typeface="Meiryo UI" panose="020B0604030504040204" pitchFamily="50" charset="-128"/>
            </a:rPr>
            <a:t>発災</a:t>
          </a:r>
          <a:endParaRPr kumimoji="1" lang="ja-JP" altLang="en-US" sz="2000" dirty="0">
            <a:latin typeface="Meiryo UI" panose="020B0604030504040204" pitchFamily="50" charset="-128"/>
            <a:ea typeface="Meiryo UI" panose="020B0604030504040204" pitchFamily="50" charset="-128"/>
          </a:endParaRPr>
        </a:p>
      </dgm:t>
    </dgm:pt>
    <dgm:pt modelId="{FD4D4D6A-EA4F-4926-9A2C-088431338F5E}" type="parTrans" cxnId="{33C84A22-5838-45E4-B521-365FEEE5B9D7}">
      <dgm:prSet/>
      <dgm:spPr/>
      <dgm:t>
        <a:bodyPr/>
        <a:lstStyle/>
        <a:p>
          <a:endParaRPr kumimoji="1" lang="ja-JP" altLang="en-US"/>
        </a:p>
      </dgm:t>
    </dgm:pt>
    <dgm:pt modelId="{19B2ED1B-002C-4CE1-BA11-8A58CFA471B4}" type="sibTrans" cxnId="{33C84A22-5838-45E4-B521-365FEEE5B9D7}">
      <dgm:prSet/>
      <dgm:spPr/>
      <dgm:t>
        <a:bodyPr/>
        <a:lstStyle/>
        <a:p>
          <a:endParaRPr kumimoji="1" lang="ja-JP" altLang="en-US"/>
        </a:p>
      </dgm:t>
    </dgm:pt>
    <dgm:pt modelId="{B725856A-43B7-4398-99B9-7DBFC3C08C25}">
      <dgm:prSet phldrT="[テキスト]"/>
      <dgm:spPr/>
      <dgm:t>
        <a:bodyPr/>
        <a:lstStyle/>
        <a:p>
          <a:r>
            <a:rPr kumimoji="1" lang="ja-JP" altLang="en-US" b="1" u="sng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震度５強以上の震災時</a:t>
          </a:r>
          <a:r>
            <a:rPr kumimoji="1" lang="ja-JP" altLang="en-US" b="1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、家族の無事を確認の上、</a:t>
          </a:r>
          <a:r>
            <a:rPr kumimoji="1" lang="en-US" altLang="ja-JP" b="1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/>
          </a:r>
          <a:br>
            <a:rPr kumimoji="1" lang="en-US" altLang="ja-JP" b="1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</a:br>
          <a:r>
            <a:rPr kumimoji="1" lang="ja-JP" altLang="en-US" b="1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「無事です！シート」を玄関ドア</a:t>
          </a:r>
          <a:r>
            <a:rPr kumimoji="1" lang="ja-JP" altLang="en-US" b="1" u="sng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外側</a:t>
          </a:r>
          <a:r>
            <a:rPr kumimoji="1" lang="ja-JP" altLang="en-US" b="1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に貼付</a:t>
          </a:r>
          <a:endParaRPr kumimoji="1" lang="ja-JP" altLang="en-US" dirty="0"/>
        </a:p>
      </dgm:t>
    </dgm:pt>
    <dgm:pt modelId="{B5BC65DF-54E8-41D9-BC4A-199143C7B5F7}" type="parTrans" cxnId="{2DCB30D7-E184-4D1C-BDD7-A120454A2C72}">
      <dgm:prSet/>
      <dgm:spPr/>
      <dgm:t>
        <a:bodyPr/>
        <a:lstStyle/>
        <a:p>
          <a:endParaRPr kumimoji="1" lang="ja-JP" altLang="en-US"/>
        </a:p>
      </dgm:t>
    </dgm:pt>
    <dgm:pt modelId="{8DFB6661-63E5-4781-9F70-3FE25D00978B}" type="sibTrans" cxnId="{2DCB30D7-E184-4D1C-BDD7-A120454A2C72}">
      <dgm:prSet/>
      <dgm:spPr/>
      <dgm:t>
        <a:bodyPr/>
        <a:lstStyle/>
        <a:p>
          <a:endParaRPr kumimoji="1" lang="ja-JP" altLang="en-US"/>
        </a:p>
      </dgm:t>
    </dgm:pt>
    <dgm:pt modelId="{BE64FC11-35EE-4014-B28D-2DF908404163}">
      <dgm:prSet phldrT="[テキスト]" custT="1"/>
      <dgm:spPr>
        <a:solidFill>
          <a:schemeClr val="accent2"/>
        </a:solidFill>
      </dgm:spPr>
      <dgm:t>
        <a:bodyPr/>
        <a:lstStyle/>
        <a:p>
          <a:r>
            <a:rPr kumimoji="1" lang="ja-JP" altLang="en-US" sz="2000" dirty="0" smtClean="0">
              <a:latin typeface="Meiryo UI" panose="020B0604030504040204" pitchFamily="50" charset="-128"/>
              <a:ea typeface="Meiryo UI" panose="020B0604030504040204" pitchFamily="50" charset="-128"/>
            </a:rPr>
            <a:t>安否</a:t>
          </a:r>
          <a:endParaRPr kumimoji="1" lang="en-US" altLang="ja-JP" sz="2000" dirty="0" smtClean="0">
            <a:latin typeface="Meiryo UI" panose="020B0604030504040204" pitchFamily="50" charset="-128"/>
            <a:ea typeface="Meiryo UI" panose="020B0604030504040204" pitchFamily="50" charset="-128"/>
          </a:endParaRPr>
        </a:p>
      </dgm:t>
    </dgm:pt>
    <dgm:pt modelId="{87CE565B-98EE-40DF-83C8-30B6BFF1492B}" type="parTrans" cxnId="{BE58BA63-C883-471F-A248-E17A88335B47}">
      <dgm:prSet/>
      <dgm:spPr/>
      <dgm:t>
        <a:bodyPr/>
        <a:lstStyle/>
        <a:p>
          <a:endParaRPr kumimoji="1" lang="ja-JP" altLang="en-US"/>
        </a:p>
      </dgm:t>
    </dgm:pt>
    <dgm:pt modelId="{3BD49682-A7ED-488A-8876-66EDB2C778E7}" type="sibTrans" cxnId="{BE58BA63-C883-471F-A248-E17A88335B47}">
      <dgm:prSet/>
      <dgm:spPr/>
      <dgm:t>
        <a:bodyPr/>
        <a:lstStyle/>
        <a:p>
          <a:endParaRPr kumimoji="1" lang="ja-JP" altLang="en-US"/>
        </a:p>
      </dgm:t>
    </dgm:pt>
    <dgm:pt modelId="{AA0CB1B7-3527-4F56-AA96-05D8CF7F7CA8}">
      <dgm:prSet phldrT="[テキスト]"/>
      <dgm:spPr/>
      <dgm:t>
        <a:bodyPr/>
        <a:lstStyle/>
        <a:p>
          <a:r>
            <a:rPr kumimoji="1" lang="ja-JP" altLang="en-US" b="1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災害対策本部にて、各戸を周り、安否確認します</a:t>
          </a:r>
          <a:endParaRPr kumimoji="1" lang="ja-JP" altLang="en-US" b="1" dirty="0">
            <a:solidFill>
              <a:srgbClr val="002060"/>
            </a:solidFill>
            <a:latin typeface="Meiryo UI" panose="020B0604030504040204" pitchFamily="50" charset="-128"/>
            <a:ea typeface="Meiryo UI" panose="020B0604030504040204" pitchFamily="50" charset="-128"/>
          </a:endParaRPr>
        </a:p>
      </dgm:t>
    </dgm:pt>
    <dgm:pt modelId="{DC7427EF-9786-4082-A0A1-0431CEF295F6}" type="parTrans" cxnId="{EBCE373C-BAC2-44D9-967C-32B46922A84A}">
      <dgm:prSet/>
      <dgm:spPr/>
      <dgm:t>
        <a:bodyPr/>
        <a:lstStyle/>
        <a:p>
          <a:endParaRPr kumimoji="1" lang="ja-JP" altLang="en-US"/>
        </a:p>
      </dgm:t>
    </dgm:pt>
    <dgm:pt modelId="{9B90D888-C191-442C-A5C0-E42206B9491B}" type="sibTrans" cxnId="{EBCE373C-BAC2-44D9-967C-32B46922A84A}">
      <dgm:prSet/>
      <dgm:spPr/>
      <dgm:t>
        <a:bodyPr/>
        <a:lstStyle/>
        <a:p>
          <a:endParaRPr kumimoji="1" lang="ja-JP" altLang="en-US"/>
        </a:p>
      </dgm:t>
    </dgm:pt>
    <dgm:pt modelId="{6268ECF0-D5C4-4DB7-B26B-56CDDA295CBE}" type="pres">
      <dgm:prSet presAssocID="{FAC36879-4171-44AB-8804-7BB078C42DF4}" presName="linearFlow" presStyleCnt="0">
        <dgm:presLayoutVars>
          <dgm:dir/>
          <dgm:animLvl val="lvl"/>
          <dgm:resizeHandles val="exact"/>
        </dgm:presLayoutVars>
      </dgm:prSet>
      <dgm:spPr/>
    </dgm:pt>
    <dgm:pt modelId="{DAAA0B59-C493-4B5C-87DE-E386D28D91A9}" type="pres">
      <dgm:prSet presAssocID="{47214E24-C728-41D5-8F5A-F5762D1066D1}" presName="composite" presStyleCnt="0"/>
      <dgm:spPr/>
    </dgm:pt>
    <dgm:pt modelId="{3A031A10-A5B8-47DB-B801-0974A83D25D9}" type="pres">
      <dgm:prSet presAssocID="{47214E24-C728-41D5-8F5A-F5762D1066D1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B7687AFC-C2F2-45DA-AFD1-DED034B6EF28}" type="pres">
      <dgm:prSet presAssocID="{47214E24-C728-41D5-8F5A-F5762D1066D1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604EA712-2B7A-4A86-B274-174F853DB81E}" type="pres">
      <dgm:prSet presAssocID="{F95A117E-CB5D-47F9-ACA3-4E87EB1BBAC7}" presName="sp" presStyleCnt="0"/>
      <dgm:spPr/>
    </dgm:pt>
    <dgm:pt modelId="{0820337E-F684-448B-A422-A7940D3FC153}" type="pres">
      <dgm:prSet presAssocID="{A656C619-45AC-48BF-B84B-D861FC4002E6}" presName="composite" presStyleCnt="0"/>
      <dgm:spPr/>
    </dgm:pt>
    <dgm:pt modelId="{D7A83F23-1222-4019-A70C-E36E9A16F96A}" type="pres">
      <dgm:prSet presAssocID="{A656C619-45AC-48BF-B84B-D861FC4002E6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46D5097E-A6BD-4D9E-B658-4A7552641CE4}" type="pres">
      <dgm:prSet presAssocID="{A656C619-45AC-48BF-B84B-D861FC4002E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62CABABC-B089-4F7F-A2D1-20350B7FB5F5}" type="pres">
      <dgm:prSet presAssocID="{19B2ED1B-002C-4CE1-BA11-8A58CFA471B4}" presName="sp" presStyleCnt="0"/>
      <dgm:spPr/>
    </dgm:pt>
    <dgm:pt modelId="{92474E5A-68E2-4ED2-ABB5-F622F6714BAC}" type="pres">
      <dgm:prSet presAssocID="{BE64FC11-35EE-4014-B28D-2DF908404163}" presName="composite" presStyleCnt="0"/>
      <dgm:spPr/>
    </dgm:pt>
    <dgm:pt modelId="{321652C5-B3E5-4711-B98D-4F1ACFF87432}" type="pres">
      <dgm:prSet presAssocID="{BE64FC11-35EE-4014-B28D-2DF908404163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2700D1DD-0CF6-47E8-B475-A7DF5744EE1F}" type="pres">
      <dgm:prSet presAssocID="{BE64FC11-35EE-4014-B28D-2DF908404163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BAAD6ABF-6D5F-43F1-98B8-67434BB8D60E}" type="presOf" srcId="{BE64FC11-35EE-4014-B28D-2DF908404163}" destId="{321652C5-B3E5-4711-B98D-4F1ACFF87432}" srcOrd="0" destOrd="0" presId="urn:microsoft.com/office/officeart/2005/8/layout/chevron2"/>
    <dgm:cxn modelId="{2DCB30D7-E184-4D1C-BDD7-A120454A2C72}" srcId="{A656C619-45AC-48BF-B84B-D861FC4002E6}" destId="{B725856A-43B7-4398-99B9-7DBFC3C08C25}" srcOrd="0" destOrd="0" parTransId="{B5BC65DF-54E8-41D9-BC4A-199143C7B5F7}" sibTransId="{8DFB6661-63E5-4781-9F70-3FE25D00978B}"/>
    <dgm:cxn modelId="{EBCE373C-BAC2-44D9-967C-32B46922A84A}" srcId="{BE64FC11-35EE-4014-B28D-2DF908404163}" destId="{AA0CB1B7-3527-4F56-AA96-05D8CF7F7CA8}" srcOrd="0" destOrd="0" parTransId="{DC7427EF-9786-4082-A0A1-0431CEF295F6}" sibTransId="{9B90D888-C191-442C-A5C0-E42206B9491B}"/>
    <dgm:cxn modelId="{FB9AA031-7818-4F2E-B2BD-783BF7410517}" type="presOf" srcId="{A656C619-45AC-48BF-B84B-D861FC4002E6}" destId="{D7A83F23-1222-4019-A70C-E36E9A16F96A}" srcOrd="0" destOrd="0" presId="urn:microsoft.com/office/officeart/2005/8/layout/chevron2"/>
    <dgm:cxn modelId="{33C84A22-5838-45E4-B521-365FEEE5B9D7}" srcId="{FAC36879-4171-44AB-8804-7BB078C42DF4}" destId="{A656C619-45AC-48BF-B84B-D861FC4002E6}" srcOrd="1" destOrd="0" parTransId="{FD4D4D6A-EA4F-4926-9A2C-088431338F5E}" sibTransId="{19B2ED1B-002C-4CE1-BA11-8A58CFA471B4}"/>
    <dgm:cxn modelId="{55E42374-998F-4996-8F2C-C217E62480CC}" srcId="{47214E24-C728-41D5-8F5A-F5762D1066D1}" destId="{3137E8E5-2CAA-41D1-A869-505336D1A0B1}" srcOrd="0" destOrd="0" parTransId="{B63725DC-8F13-41FB-817C-3718858C0557}" sibTransId="{6AC34A69-8260-4A0A-B6D1-D8978317C27F}"/>
    <dgm:cxn modelId="{BE58BA63-C883-471F-A248-E17A88335B47}" srcId="{FAC36879-4171-44AB-8804-7BB078C42DF4}" destId="{BE64FC11-35EE-4014-B28D-2DF908404163}" srcOrd="2" destOrd="0" parTransId="{87CE565B-98EE-40DF-83C8-30B6BFF1492B}" sibTransId="{3BD49682-A7ED-488A-8876-66EDB2C778E7}"/>
    <dgm:cxn modelId="{E8E26187-3221-40AF-AD0A-6F0EC68D4277}" type="presOf" srcId="{3137E8E5-2CAA-41D1-A869-505336D1A0B1}" destId="{B7687AFC-C2F2-45DA-AFD1-DED034B6EF28}" srcOrd="0" destOrd="0" presId="urn:microsoft.com/office/officeart/2005/8/layout/chevron2"/>
    <dgm:cxn modelId="{4A8EDB8E-D5B8-4986-B62F-51CEF3384B8C}" type="presOf" srcId="{47214E24-C728-41D5-8F5A-F5762D1066D1}" destId="{3A031A10-A5B8-47DB-B801-0974A83D25D9}" srcOrd="0" destOrd="0" presId="urn:microsoft.com/office/officeart/2005/8/layout/chevron2"/>
    <dgm:cxn modelId="{D897D7F7-94F3-4F5A-88AE-311153E8E271}" type="presOf" srcId="{B725856A-43B7-4398-99B9-7DBFC3C08C25}" destId="{46D5097E-A6BD-4D9E-B658-4A7552641CE4}" srcOrd="0" destOrd="0" presId="urn:microsoft.com/office/officeart/2005/8/layout/chevron2"/>
    <dgm:cxn modelId="{7E011223-6237-49B9-84B6-7C63BCA24326}" type="presOf" srcId="{AA0CB1B7-3527-4F56-AA96-05D8CF7F7CA8}" destId="{2700D1DD-0CF6-47E8-B475-A7DF5744EE1F}" srcOrd="0" destOrd="0" presId="urn:microsoft.com/office/officeart/2005/8/layout/chevron2"/>
    <dgm:cxn modelId="{80A53DE2-8A80-41D9-8FD1-540D71A2FA30}" type="presOf" srcId="{FAC36879-4171-44AB-8804-7BB078C42DF4}" destId="{6268ECF0-D5C4-4DB7-B26B-56CDDA295CBE}" srcOrd="0" destOrd="0" presId="urn:microsoft.com/office/officeart/2005/8/layout/chevron2"/>
    <dgm:cxn modelId="{C7E5D7CA-49BC-478A-B248-D6E569E39139}" srcId="{FAC36879-4171-44AB-8804-7BB078C42DF4}" destId="{47214E24-C728-41D5-8F5A-F5762D1066D1}" srcOrd="0" destOrd="0" parTransId="{45A7C536-186D-47F8-B87F-9791C81EF748}" sibTransId="{F95A117E-CB5D-47F9-ACA3-4E87EB1BBAC7}"/>
    <dgm:cxn modelId="{695AE471-D4C2-4DD4-BFCF-C2782295FF6A}" type="presParOf" srcId="{6268ECF0-D5C4-4DB7-B26B-56CDDA295CBE}" destId="{DAAA0B59-C493-4B5C-87DE-E386D28D91A9}" srcOrd="0" destOrd="0" presId="urn:microsoft.com/office/officeart/2005/8/layout/chevron2"/>
    <dgm:cxn modelId="{90D8FA57-50B8-4BC7-B98C-85217912A684}" type="presParOf" srcId="{DAAA0B59-C493-4B5C-87DE-E386D28D91A9}" destId="{3A031A10-A5B8-47DB-B801-0974A83D25D9}" srcOrd="0" destOrd="0" presId="urn:microsoft.com/office/officeart/2005/8/layout/chevron2"/>
    <dgm:cxn modelId="{58C845E7-E568-4731-BF25-E5E1B9A25111}" type="presParOf" srcId="{DAAA0B59-C493-4B5C-87DE-E386D28D91A9}" destId="{B7687AFC-C2F2-45DA-AFD1-DED034B6EF28}" srcOrd="1" destOrd="0" presId="urn:microsoft.com/office/officeart/2005/8/layout/chevron2"/>
    <dgm:cxn modelId="{9BCAE7C3-9FC9-4FDD-A786-123A26694DF0}" type="presParOf" srcId="{6268ECF0-D5C4-4DB7-B26B-56CDDA295CBE}" destId="{604EA712-2B7A-4A86-B274-174F853DB81E}" srcOrd="1" destOrd="0" presId="urn:microsoft.com/office/officeart/2005/8/layout/chevron2"/>
    <dgm:cxn modelId="{2D77BAD5-2DA1-40FF-8BC5-FCD607C2FF19}" type="presParOf" srcId="{6268ECF0-D5C4-4DB7-B26B-56CDDA295CBE}" destId="{0820337E-F684-448B-A422-A7940D3FC153}" srcOrd="2" destOrd="0" presId="urn:microsoft.com/office/officeart/2005/8/layout/chevron2"/>
    <dgm:cxn modelId="{0E387502-FF51-48BC-B601-F6361C229B29}" type="presParOf" srcId="{0820337E-F684-448B-A422-A7940D3FC153}" destId="{D7A83F23-1222-4019-A70C-E36E9A16F96A}" srcOrd="0" destOrd="0" presId="urn:microsoft.com/office/officeart/2005/8/layout/chevron2"/>
    <dgm:cxn modelId="{1B5AF0B5-0378-4ACB-B058-CF49F7927E51}" type="presParOf" srcId="{0820337E-F684-448B-A422-A7940D3FC153}" destId="{46D5097E-A6BD-4D9E-B658-4A7552641CE4}" srcOrd="1" destOrd="0" presId="urn:microsoft.com/office/officeart/2005/8/layout/chevron2"/>
    <dgm:cxn modelId="{BF6123E9-3D7D-4707-93EF-AFDE3AB8642C}" type="presParOf" srcId="{6268ECF0-D5C4-4DB7-B26B-56CDDA295CBE}" destId="{62CABABC-B089-4F7F-A2D1-20350B7FB5F5}" srcOrd="3" destOrd="0" presId="urn:microsoft.com/office/officeart/2005/8/layout/chevron2"/>
    <dgm:cxn modelId="{8EFCF5B8-AAA1-4F59-B055-C0829E2F9BF1}" type="presParOf" srcId="{6268ECF0-D5C4-4DB7-B26B-56CDDA295CBE}" destId="{92474E5A-68E2-4ED2-ABB5-F622F6714BAC}" srcOrd="4" destOrd="0" presId="urn:microsoft.com/office/officeart/2005/8/layout/chevron2"/>
    <dgm:cxn modelId="{1AF8D0E2-B35D-41F1-8543-EEDB5CD21773}" type="presParOf" srcId="{92474E5A-68E2-4ED2-ABB5-F622F6714BAC}" destId="{321652C5-B3E5-4711-B98D-4F1ACFF87432}" srcOrd="0" destOrd="0" presId="urn:microsoft.com/office/officeart/2005/8/layout/chevron2"/>
    <dgm:cxn modelId="{199FCB6A-CA35-4D71-B427-73B285F0F692}" type="presParOf" srcId="{92474E5A-68E2-4ED2-ABB5-F622F6714BAC}" destId="{2700D1DD-0CF6-47E8-B475-A7DF5744EE1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031A10-A5B8-47DB-B801-0974A83D25D9}">
      <dsp:nvSpPr>
        <dsp:cNvPr id="0" name=""/>
        <dsp:cNvSpPr/>
      </dsp:nvSpPr>
      <dsp:spPr>
        <a:xfrm rot="5400000">
          <a:off x="-170437" y="173039"/>
          <a:ext cx="1136249" cy="79537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ja-JP" altLang="en-US" sz="2000" b="1" kern="1200" dirty="0" smtClean="0">
              <a:latin typeface="Meiryo UI" panose="020B0604030504040204" pitchFamily="50" charset="-128"/>
              <a:ea typeface="Meiryo UI" panose="020B0604030504040204" pitchFamily="50" charset="-128"/>
            </a:rPr>
            <a:t>通常</a:t>
          </a:r>
          <a:endParaRPr kumimoji="1" lang="ja-JP" altLang="en-US" sz="2000" b="1" kern="1200" dirty="0">
            <a:latin typeface="Meiryo UI" panose="020B0604030504040204" pitchFamily="50" charset="-128"/>
            <a:ea typeface="Meiryo UI" panose="020B0604030504040204" pitchFamily="50" charset="-128"/>
          </a:endParaRPr>
        </a:p>
      </dsp:txBody>
      <dsp:txXfrm rot="-5400000">
        <a:off x="1" y="400288"/>
        <a:ext cx="795374" cy="340875"/>
      </dsp:txXfrm>
    </dsp:sp>
    <dsp:sp modelId="{B7687AFC-C2F2-45DA-AFD1-DED034B6EF28}">
      <dsp:nvSpPr>
        <dsp:cNvPr id="0" name=""/>
        <dsp:cNvSpPr/>
      </dsp:nvSpPr>
      <dsp:spPr>
        <a:xfrm rot="5400000">
          <a:off x="2675537" y="-1877561"/>
          <a:ext cx="738950" cy="44992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ja-JP" altLang="en-US" sz="1600" b="1" kern="1200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普段は玄関ドア</a:t>
          </a:r>
          <a:r>
            <a:rPr kumimoji="1" lang="ja-JP" altLang="en-US" sz="1600" b="1" i="0" u="sng" kern="1200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内側</a:t>
          </a:r>
          <a:r>
            <a:rPr kumimoji="1" lang="ja-JP" altLang="en-US" sz="1600" b="1" kern="1200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に貼付</a:t>
          </a:r>
          <a:endParaRPr kumimoji="1" lang="ja-JP" altLang="en-US" sz="1600" kern="1200" dirty="0"/>
        </a:p>
      </dsp:txBody>
      <dsp:txXfrm rot="-5400000">
        <a:off x="795375" y="38674"/>
        <a:ext cx="4463203" cy="666804"/>
      </dsp:txXfrm>
    </dsp:sp>
    <dsp:sp modelId="{D7A83F23-1222-4019-A70C-E36E9A16F96A}">
      <dsp:nvSpPr>
        <dsp:cNvPr id="0" name=""/>
        <dsp:cNvSpPr/>
      </dsp:nvSpPr>
      <dsp:spPr>
        <a:xfrm rot="5400000">
          <a:off x="-170437" y="1107036"/>
          <a:ext cx="1136249" cy="795374"/>
        </a:xfrm>
        <a:prstGeom prst="chevron">
          <a:avLst/>
        </a:prstGeom>
        <a:solidFill>
          <a:srgbClr val="00B05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ja-JP" altLang="en-US" sz="2000" kern="1200" dirty="0" smtClean="0">
              <a:latin typeface="Meiryo UI" panose="020B0604030504040204" pitchFamily="50" charset="-128"/>
              <a:ea typeface="Meiryo UI" panose="020B0604030504040204" pitchFamily="50" charset="-128"/>
            </a:rPr>
            <a:t>発災</a:t>
          </a:r>
          <a:endParaRPr kumimoji="1" lang="ja-JP" altLang="en-US" sz="2000" kern="1200" dirty="0">
            <a:latin typeface="Meiryo UI" panose="020B0604030504040204" pitchFamily="50" charset="-128"/>
            <a:ea typeface="Meiryo UI" panose="020B0604030504040204" pitchFamily="50" charset="-128"/>
          </a:endParaRPr>
        </a:p>
      </dsp:txBody>
      <dsp:txXfrm rot="-5400000">
        <a:off x="1" y="1334285"/>
        <a:ext cx="795374" cy="340875"/>
      </dsp:txXfrm>
    </dsp:sp>
    <dsp:sp modelId="{46D5097E-A6BD-4D9E-B658-4A7552641CE4}">
      <dsp:nvSpPr>
        <dsp:cNvPr id="0" name=""/>
        <dsp:cNvSpPr/>
      </dsp:nvSpPr>
      <dsp:spPr>
        <a:xfrm rot="5400000">
          <a:off x="2675731" y="-943757"/>
          <a:ext cx="738561" cy="44992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ja-JP" altLang="en-US" sz="1600" b="1" u="sng" kern="1200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震度５強以上の震災時</a:t>
          </a:r>
          <a:r>
            <a:rPr kumimoji="1" lang="ja-JP" altLang="en-US" sz="1600" b="1" kern="1200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、家族の無事を確認の上、</a:t>
          </a:r>
          <a:r>
            <a:rPr kumimoji="1" lang="en-US" altLang="ja-JP" sz="1600" b="1" kern="1200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/>
          </a:r>
          <a:br>
            <a:rPr kumimoji="1" lang="en-US" altLang="ja-JP" sz="1600" b="1" kern="1200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</a:br>
          <a:r>
            <a:rPr kumimoji="1" lang="ja-JP" altLang="en-US" sz="1600" b="1" kern="1200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「無事です！シート」を玄関ドア</a:t>
          </a:r>
          <a:r>
            <a:rPr kumimoji="1" lang="ja-JP" altLang="en-US" sz="1600" b="1" u="sng" kern="1200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外側</a:t>
          </a:r>
          <a:r>
            <a:rPr kumimoji="1" lang="ja-JP" altLang="en-US" sz="1600" b="1" kern="1200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に貼付</a:t>
          </a:r>
          <a:endParaRPr kumimoji="1" lang="ja-JP" altLang="en-US" sz="1600" kern="1200" dirty="0"/>
        </a:p>
      </dsp:txBody>
      <dsp:txXfrm rot="-5400000">
        <a:off x="795374" y="972654"/>
        <a:ext cx="4463222" cy="666453"/>
      </dsp:txXfrm>
    </dsp:sp>
    <dsp:sp modelId="{321652C5-B3E5-4711-B98D-4F1ACFF87432}">
      <dsp:nvSpPr>
        <dsp:cNvPr id="0" name=""/>
        <dsp:cNvSpPr/>
      </dsp:nvSpPr>
      <dsp:spPr>
        <a:xfrm rot="5400000">
          <a:off x="-170437" y="2041034"/>
          <a:ext cx="1136249" cy="795374"/>
        </a:xfrm>
        <a:prstGeom prst="chevron">
          <a:avLst/>
        </a:prstGeom>
        <a:solidFill>
          <a:schemeClr val="accent2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ja-JP" altLang="en-US" sz="2000" kern="1200" dirty="0" smtClean="0">
              <a:latin typeface="Meiryo UI" panose="020B0604030504040204" pitchFamily="50" charset="-128"/>
              <a:ea typeface="Meiryo UI" panose="020B0604030504040204" pitchFamily="50" charset="-128"/>
            </a:rPr>
            <a:t>安否</a:t>
          </a:r>
          <a:endParaRPr kumimoji="1" lang="en-US" altLang="ja-JP" sz="2000" kern="1200" dirty="0" smtClean="0">
            <a:latin typeface="Meiryo UI" panose="020B0604030504040204" pitchFamily="50" charset="-128"/>
            <a:ea typeface="Meiryo UI" panose="020B0604030504040204" pitchFamily="50" charset="-128"/>
          </a:endParaRPr>
        </a:p>
      </dsp:txBody>
      <dsp:txXfrm rot="-5400000">
        <a:off x="1" y="2268283"/>
        <a:ext cx="795374" cy="340875"/>
      </dsp:txXfrm>
    </dsp:sp>
    <dsp:sp modelId="{2700D1DD-0CF6-47E8-B475-A7DF5744EE1F}">
      <dsp:nvSpPr>
        <dsp:cNvPr id="0" name=""/>
        <dsp:cNvSpPr/>
      </dsp:nvSpPr>
      <dsp:spPr>
        <a:xfrm rot="5400000">
          <a:off x="2675731" y="-9760"/>
          <a:ext cx="738561" cy="44992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ja-JP" altLang="en-US" sz="1600" b="1" kern="1200" dirty="0" smtClean="0">
              <a:solidFill>
                <a:srgbClr val="002060"/>
              </a:solidFill>
              <a:latin typeface="Meiryo UI" panose="020B0604030504040204" pitchFamily="50" charset="-128"/>
              <a:ea typeface="Meiryo UI" panose="020B0604030504040204" pitchFamily="50" charset="-128"/>
            </a:rPr>
            <a:t>災害対策本部にて、各戸を周り、安否確認します</a:t>
          </a:r>
          <a:endParaRPr kumimoji="1" lang="ja-JP" altLang="en-US" sz="1600" b="1" kern="1200" dirty="0">
            <a:solidFill>
              <a:srgbClr val="002060"/>
            </a:solidFill>
            <a:latin typeface="Meiryo UI" panose="020B0604030504040204" pitchFamily="50" charset="-128"/>
            <a:ea typeface="Meiryo UI" panose="020B0604030504040204" pitchFamily="50" charset="-128"/>
          </a:endParaRPr>
        </a:p>
      </dsp:txBody>
      <dsp:txXfrm rot="-5400000">
        <a:off x="795374" y="1906651"/>
        <a:ext cx="4463222" cy="6664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1800" cy="499012"/>
          </a:xfrm>
          <a:prstGeom prst="rect">
            <a:avLst/>
          </a:prstGeom>
        </p:spPr>
        <p:txBody>
          <a:bodyPr vert="horz" lIns="96011" tIns="48005" rIns="96011" bIns="48005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4" y="1"/>
            <a:ext cx="2971800" cy="499012"/>
          </a:xfrm>
          <a:prstGeom prst="rect">
            <a:avLst/>
          </a:prstGeom>
        </p:spPr>
        <p:txBody>
          <a:bodyPr vert="horz" lIns="96011" tIns="48005" rIns="96011" bIns="48005" rtlCol="0"/>
          <a:lstStyle>
            <a:lvl1pPr algn="r">
              <a:defRPr sz="1300"/>
            </a:lvl1pPr>
          </a:lstStyle>
          <a:p>
            <a:fld id="{F235AFC9-4103-4416-AC26-F91BDC88277C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011" tIns="48005" rIns="96011" bIns="48005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6011" tIns="48005" rIns="96011" bIns="48005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446679"/>
            <a:ext cx="2971800" cy="499011"/>
          </a:xfrm>
          <a:prstGeom prst="rect">
            <a:avLst/>
          </a:prstGeom>
        </p:spPr>
        <p:txBody>
          <a:bodyPr vert="horz" lIns="96011" tIns="48005" rIns="96011" bIns="48005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4" y="9446679"/>
            <a:ext cx="2971800" cy="499011"/>
          </a:xfrm>
          <a:prstGeom prst="rect">
            <a:avLst/>
          </a:prstGeom>
        </p:spPr>
        <p:txBody>
          <a:bodyPr vert="horz" lIns="96011" tIns="48005" rIns="96011" bIns="48005" rtlCol="0" anchor="b"/>
          <a:lstStyle>
            <a:lvl1pPr algn="r">
              <a:defRPr sz="1300"/>
            </a:lvl1pPr>
          </a:lstStyle>
          <a:p>
            <a:fld id="{4B6B15C1-D20A-4A3C-BFEA-0781F1B85E4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5382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B15C1-D20A-4A3C-BFEA-0781F1B85E46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1334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52F2-78C5-4732-88E9-AA5FE4CCF6F5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AF7C-4F0B-4745-AE25-0420C9F983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8204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52F2-78C5-4732-88E9-AA5FE4CCF6F5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AF7C-4F0B-4745-AE25-0420C9F983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59585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52F2-78C5-4732-88E9-AA5FE4CCF6F5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AF7C-4F0B-4745-AE25-0420C9F983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22137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52F2-78C5-4732-88E9-AA5FE4CCF6F5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AF7C-4F0B-4745-AE25-0420C9F983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3854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52F2-78C5-4732-88E9-AA5FE4CCF6F5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AF7C-4F0B-4745-AE25-0420C9F983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24617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52F2-78C5-4732-88E9-AA5FE4CCF6F5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AF7C-4F0B-4745-AE25-0420C9F983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24195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52F2-78C5-4732-88E9-AA5FE4CCF6F5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AF7C-4F0B-4745-AE25-0420C9F983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0274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52F2-78C5-4732-88E9-AA5FE4CCF6F5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AF7C-4F0B-4745-AE25-0420C9F983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9806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52F2-78C5-4732-88E9-AA5FE4CCF6F5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AF7C-4F0B-4745-AE25-0420C9F983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1863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52F2-78C5-4732-88E9-AA5FE4CCF6F5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AF7C-4F0B-4745-AE25-0420C9F983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338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352F2-78C5-4732-88E9-AA5FE4CCF6F5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2AF7C-4F0B-4745-AE25-0420C9F983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61012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352F2-78C5-4732-88E9-AA5FE4CCF6F5}" type="datetimeFigureOut">
              <a:rPr kumimoji="1" lang="ja-JP" altLang="en-US" smtClean="0"/>
              <a:t>2019/5/6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2AF7C-4F0B-4745-AE25-0420C9F983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77115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テキスト ボックス 11"/>
          <p:cNvSpPr txBox="1"/>
          <p:nvPr/>
        </p:nvSpPr>
        <p:spPr>
          <a:xfrm>
            <a:off x="9492302" y="351954"/>
            <a:ext cx="2118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kumimoji="1" lang="ja-JP" altLang="en-US" sz="1200" b="1" dirty="0" smtClean="0">
                <a:latin typeface="+mn-ea"/>
              </a:rPr>
              <a:t>バームハイツ西葛西管理組合</a:t>
            </a:r>
            <a:endParaRPr kumimoji="1" lang="en-US" altLang="ja-JP" sz="1200" b="1" dirty="0" smtClean="0">
              <a:latin typeface="+mn-ea"/>
            </a:endParaRPr>
          </a:p>
          <a:p>
            <a:pPr algn="r"/>
            <a:r>
              <a:rPr kumimoji="1" lang="ja-JP" altLang="en-US" sz="1200" b="1" dirty="0" smtClean="0">
                <a:latin typeface="+mn-ea"/>
              </a:rPr>
              <a:t>防火</a:t>
            </a:r>
            <a:r>
              <a:rPr kumimoji="1" lang="ja-JP" altLang="en-US" sz="1200" b="1" dirty="0">
                <a:latin typeface="+mn-ea"/>
              </a:rPr>
              <a:t>防災委員会</a:t>
            </a:r>
          </a:p>
        </p:txBody>
      </p:sp>
      <p:sp>
        <p:nvSpPr>
          <p:cNvPr id="7" name="テキスト ボックス 15"/>
          <p:cNvSpPr txBox="1"/>
          <p:nvPr/>
        </p:nvSpPr>
        <p:spPr>
          <a:xfrm>
            <a:off x="947888" y="1172271"/>
            <a:ext cx="58991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20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管理組合・防災委員会では</a:t>
            </a:r>
            <a:r>
              <a:rPr lang="ja-JP" altLang="en-US" sz="20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、「</a:t>
            </a:r>
            <a:r>
              <a:rPr lang="ja-JP" altLang="en-US" sz="20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無事です！シート」を</a:t>
            </a:r>
            <a:r>
              <a:rPr lang="ja-JP" altLang="en-US" sz="20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各戸に</a:t>
            </a:r>
            <a:r>
              <a:rPr lang="en-US" altLang="ja-JP" sz="20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1</a:t>
            </a:r>
            <a:r>
              <a:rPr lang="ja-JP" altLang="en-US" sz="20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枚配布することとなりました</a:t>
            </a:r>
            <a:r>
              <a:rPr lang="ja-JP" altLang="en-US" sz="20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。これは、震度５強以上の震災時に、住民の安否を確認するためのもの</a:t>
            </a:r>
            <a:r>
              <a:rPr lang="ja-JP" altLang="en-US" sz="20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です</a:t>
            </a:r>
            <a:r>
              <a:rPr lang="ja-JP" altLang="en-US" sz="20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。マグネット式になっておりますので、玄関ドア内側に常時貼付して</a:t>
            </a:r>
            <a:r>
              <a:rPr lang="ja-JP" altLang="en-US" sz="20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いただくようお願いいたします。</a:t>
            </a:r>
            <a:endParaRPr lang="en-US" altLang="ja-JP" sz="2000" b="1" dirty="0" smtClean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20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今後、防災</a:t>
            </a:r>
            <a:r>
              <a:rPr lang="ja-JP" altLang="en-US" sz="20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訓練などでも</a:t>
            </a:r>
            <a:r>
              <a:rPr lang="ja-JP" altLang="en-US" sz="20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利用する予定です。</a:t>
            </a:r>
            <a:endParaRPr lang="en-US" altLang="ja-JP" sz="2000" b="1" dirty="0" smtClean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9" name="円/楕円 8"/>
          <p:cNvSpPr/>
          <p:nvPr/>
        </p:nvSpPr>
        <p:spPr>
          <a:xfrm>
            <a:off x="1120217" y="265334"/>
            <a:ext cx="8072163" cy="678086"/>
          </a:xfrm>
          <a:prstGeom prst="ellips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2000" b="1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安否確認用「無事です！シート」をお受け取り下さい</a:t>
            </a:r>
            <a:endParaRPr lang="zh-CN" altLang="en-US" sz="2000" b="1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3091" y="1073220"/>
            <a:ext cx="4449250" cy="3067400"/>
          </a:xfrm>
          <a:prstGeom prst="rect">
            <a:avLst/>
          </a:prstGeom>
        </p:spPr>
      </p:pic>
      <p:sp>
        <p:nvSpPr>
          <p:cNvPr id="12" name="テキスト ボックス 26"/>
          <p:cNvSpPr txBox="1"/>
          <p:nvPr/>
        </p:nvSpPr>
        <p:spPr>
          <a:xfrm>
            <a:off x="1787025" y="6445946"/>
            <a:ext cx="9585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20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管理員室</a:t>
            </a:r>
            <a:r>
              <a:rPr lang="ja-JP" altLang="en-US" sz="20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にてお受け取りください</a:t>
            </a:r>
            <a:r>
              <a:rPr lang="ja-JP" altLang="en-US" sz="20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。以前</a:t>
            </a:r>
            <a:r>
              <a:rPr lang="ja-JP" altLang="en-US" sz="20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配布</a:t>
            </a:r>
            <a:r>
              <a:rPr lang="ja-JP" altLang="en-US" sz="20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した「</a:t>
            </a:r>
            <a:r>
              <a:rPr lang="ja-JP" altLang="en-US" sz="20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避難完了シート」と交換します</a:t>
            </a:r>
            <a:r>
              <a:rPr lang="ja-JP" altLang="en-US" sz="2000" b="1" dirty="0" smtClean="0">
                <a:latin typeface="Meiryo UI" panose="020B0604030504040204" pitchFamily="50" charset="-128"/>
                <a:ea typeface="Meiryo UI" panose="020B0604030504040204" pitchFamily="50" charset="-128"/>
              </a:rPr>
              <a:t>。</a:t>
            </a:r>
            <a:endParaRPr lang="en-US" altLang="ja-JP" sz="20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5" name="右矢印吹き出し 14"/>
          <p:cNvSpPr/>
          <p:nvPr/>
        </p:nvSpPr>
        <p:spPr>
          <a:xfrm rot="16200000">
            <a:off x="6813915" y="3831940"/>
            <a:ext cx="2294054" cy="2462876"/>
          </a:xfrm>
          <a:prstGeom prst="rightArrowCallout">
            <a:avLst>
              <a:gd name="adj1" fmla="val 25000"/>
              <a:gd name="adj2" fmla="val 25000"/>
              <a:gd name="adj3" fmla="val 12998"/>
              <a:gd name="adj4" fmla="val 7557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ja-JP" altLang="en-US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3184" y="4624685"/>
            <a:ext cx="2195517" cy="1439514"/>
          </a:xfrm>
          <a:prstGeom prst="rect">
            <a:avLst/>
          </a:prstGeom>
        </p:spPr>
      </p:pic>
      <p:sp>
        <p:nvSpPr>
          <p:cNvPr id="17" name="テキスト ボックス 26"/>
          <p:cNvSpPr txBox="1"/>
          <p:nvPr/>
        </p:nvSpPr>
        <p:spPr>
          <a:xfrm>
            <a:off x="9192380" y="4148302"/>
            <a:ext cx="246237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ja-JP"/>
            </a:defPPr>
            <a:lvl1pPr marL="0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9504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9007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511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8015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518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7022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6526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6029" algn="l" defTabSz="1019007" rtl="0" eaLnBrk="1" latinLnBrk="0" hangingPunct="1">
              <a:defRPr kumimoji="1"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ja-JP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【</a:t>
            </a:r>
            <a:r>
              <a:rPr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お願い</a:t>
            </a:r>
            <a:r>
              <a:rPr lang="en-US" altLang="ja-JP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】</a:t>
            </a:r>
          </a:p>
          <a:p>
            <a:pPr marL="84138" indent="-84138"/>
            <a:r>
              <a:rPr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・連絡欄は、助けが必要な場合に記載してください。防犯のため、留守だとわかる記載はしないでください。</a:t>
            </a:r>
            <a:endParaRPr lang="en-US" altLang="ja-JP" sz="1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marL="84138" indent="-84138"/>
            <a:r>
              <a:rPr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・避難のときには、通電火災防止のため、電気のブレーカーを落としてください</a:t>
            </a:r>
            <a:endParaRPr lang="en-US" altLang="ja-JP" sz="1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graphicFrame>
        <p:nvGraphicFramePr>
          <p:cNvPr id="3" name="図表 2"/>
          <p:cNvGraphicFramePr/>
          <p:nvPr>
            <p:extLst>
              <p:ext uri="{D42A27DB-BD31-4B8C-83A1-F6EECF244321}">
                <p14:modId xmlns:p14="http://schemas.microsoft.com/office/powerpoint/2010/main" val="3123691961"/>
              </p:ext>
            </p:extLst>
          </p:nvPr>
        </p:nvGraphicFramePr>
        <p:xfrm>
          <a:off x="1120217" y="3306946"/>
          <a:ext cx="5294651" cy="3009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609885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200</Words>
  <Application>Microsoft Office PowerPoint</Application>
  <PresentationFormat>ワイド画面</PresentationFormat>
  <Paragraphs>16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Meiryo UI</vt:lpstr>
      <vt:lpstr>ＭＳ Ｐゴシック</vt:lpstr>
      <vt:lpstr>Arial</vt:lpstr>
      <vt:lpstr>Calibri</vt:lpstr>
      <vt:lpstr>Calibri Light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home</dc:creator>
  <cp:lastModifiedBy>home</cp:lastModifiedBy>
  <cp:revision>8</cp:revision>
  <dcterms:created xsi:type="dcterms:W3CDTF">2019-05-05T14:50:48Z</dcterms:created>
  <dcterms:modified xsi:type="dcterms:W3CDTF">2019-05-05T22:48:04Z</dcterms:modified>
</cp:coreProperties>
</file>