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906000" cy="6858000" type="A4"/>
  <p:notesSz cx="9926638" cy="6797675"/>
  <p:defaultTextStyle>
    <a:defPPr>
      <a:defRPr lang="ja-JP"/>
    </a:defPPr>
    <a:lvl1pPr marL="0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1pPr>
    <a:lvl2pPr marL="41984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2pPr>
    <a:lvl3pPr marL="83969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3pPr>
    <a:lvl4pPr marL="1259540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4pPr>
    <a:lvl5pPr marL="167938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5pPr>
    <a:lvl6pPr marL="209923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6pPr>
    <a:lvl7pPr marL="2519081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7pPr>
    <a:lvl8pPr marL="2938927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8pPr>
    <a:lvl9pPr marL="3358774" algn="l" defTabSz="839694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E668"/>
    <a:srgbClr val="FF0000"/>
    <a:srgbClr val="007635"/>
    <a:srgbClr val="FFFF00"/>
    <a:srgbClr val="DC30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67" autoAdjust="0"/>
  </p:normalViewPr>
  <p:slideViewPr>
    <p:cSldViewPr showGuides="1">
      <p:cViewPr varScale="1">
        <p:scale>
          <a:sx n="67" d="100"/>
          <a:sy n="67" d="100"/>
        </p:scale>
        <p:origin x="594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39613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5622797" y="1"/>
            <a:ext cx="4301543" cy="339613"/>
          </a:xfrm>
          <a:prstGeom prst="rect">
            <a:avLst/>
          </a:prstGeom>
        </p:spPr>
        <p:txBody>
          <a:bodyPr vert="horz" lIns="91001" tIns="45501" rIns="91001" bIns="45501" rtlCol="0"/>
          <a:lstStyle>
            <a:lvl1pPr algn="r">
              <a:defRPr sz="1200"/>
            </a:lvl1pPr>
          </a:lstStyle>
          <a:p>
            <a:fld id="{BA5D729D-C772-4CF1-BFCB-286EBA9A6969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3122613" y="509588"/>
            <a:ext cx="36814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01" tIns="45501" rIns="91001" bIns="45501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992664" y="3229032"/>
            <a:ext cx="7941310" cy="3058683"/>
          </a:xfrm>
          <a:prstGeom prst="rect">
            <a:avLst/>
          </a:prstGeom>
        </p:spPr>
        <p:txBody>
          <a:bodyPr vert="horz" lIns="91001" tIns="45501" rIns="91001" bIns="45501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6456978"/>
            <a:ext cx="4301543" cy="339612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5622797" y="6456978"/>
            <a:ext cx="4301543" cy="339612"/>
          </a:xfrm>
          <a:prstGeom prst="rect">
            <a:avLst/>
          </a:prstGeom>
        </p:spPr>
        <p:txBody>
          <a:bodyPr vert="horz" lIns="91001" tIns="45501" rIns="91001" bIns="45501" rtlCol="0" anchor="b"/>
          <a:lstStyle>
            <a:lvl1pPr algn="r">
              <a:defRPr sz="1200"/>
            </a:lvl1pPr>
          </a:lstStyle>
          <a:p>
            <a:fld id="{3430BBE0-23DA-429E-BAB6-022C99CF45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259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1pPr>
    <a:lvl2pPr marL="41984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2pPr>
    <a:lvl3pPr marL="83969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3pPr>
    <a:lvl4pPr marL="1259540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4pPr>
    <a:lvl5pPr marL="167938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5pPr>
    <a:lvl6pPr marL="209923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6pPr>
    <a:lvl7pPr marL="2519081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7pPr>
    <a:lvl8pPr marL="2938927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8pPr>
    <a:lvl9pPr marL="3358774" algn="l" defTabSz="839694" rtl="0" eaLnBrk="1" latinLnBrk="0" hangingPunct="1">
      <a:defRPr kumimoji="1"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6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2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19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25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32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38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44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514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176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084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5344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6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606427" indent="0">
              <a:buNone/>
              <a:defRPr sz="2455">
                <a:solidFill>
                  <a:schemeClr val="tx1">
                    <a:tint val="75000"/>
                  </a:schemeClr>
                </a:solidFill>
              </a:defRPr>
            </a:lvl2pPr>
            <a:lvl3pPr marL="1212854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3pPr>
            <a:lvl4pPr marL="1819280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4pPr>
            <a:lvl5pPr marL="2425707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5pPr>
            <a:lvl6pPr marL="3032134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6pPr>
            <a:lvl7pPr marL="3638561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7pPr>
            <a:lvl8pPr marL="4244986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8pPr>
            <a:lvl9pPr marL="4851413" indent="0">
              <a:buNone/>
              <a:defRPr sz="18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930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755"/>
            </a:lvl1pPr>
            <a:lvl2pPr>
              <a:defRPr sz="3178"/>
            </a:lvl2pPr>
            <a:lvl3pPr>
              <a:defRPr sz="2600"/>
            </a:lvl3pPr>
            <a:lvl4pPr>
              <a:defRPr sz="2455"/>
            </a:lvl4pPr>
            <a:lvl5pPr>
              <a:defRPr sz="2455"/>
            </a:lvl5pPr>
            <a:lvl6pPr>
              <a:defRPr sz="2455"/>
            </a:lvl6pPr>
            <a:lvl7pPr>
              <a:defRPr sz="2455"/>
            </a:lvl7pPr>
            <a:lvl8pPr>
              <a:defRPr sz="2455"/>
            </a:lvl8pPr>
            <a:lvl9pPr>
              <a:defRPr sz="2455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755"/>
            </a:lvl1pPr>
            <a:lvl2pPr>
              <a:defRPr sz="3178"/>
            </a:lvl2pPr>
            <a:lvl3pPr>
              <a:defRPr sz="2600"/>
            </a:lvl3pPr>
            <a:lvl4pPr>
              <a:defRPr sz="2455"/>
            </a:lvl4pPr>
            <a:lvl5pPr>
              <a:defRPr sz="2455"/>
            </a:lvl5pPr>
            <a:lvl6pPr>
              <a:defRPr sz="2455"/>
            </a:lvl6pPr>
            <a:lvl7pPr>
              <a:defRPr sz="2455"/>
            </a:lvl7pPr>
            <a:lvl8pPr>
              <a:defRPr sz="2455"/>
            </a:lvl8pPr>
            <a:lvl9pPr>
              <a:defRPr sz="2455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683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1" y="1535114"/>
            <a:ext cx="4376870" cy="639762"/>
          </a:xfrm>
        </p:spPr>
        <p:txBody>
          <a:bodyPr anchor="b"/>
          <a:lstStyle>
            <a:lvl1pPr marL="0" indent="0">
              <a:buNone/>
              <a:defRPr sz="3178" b="1"/>
            </a:lvl1pPr>
            <a:lvl2pPr marL="606427" indent="0">
              <a:buNone/>
              <a:defRPr sz="2600" b="1"/>
            </a:lvl2pPr>
            <a:lvl3pPr marL="1212854" indent="0">
              <a:buNone/>
              <a:defRPr sz="2455" b="1"/>
            </a:lvl3pPr>
            <a:lvl4pPr marL="1819280" indent="0">
              <a:buNone/>
              <a:defRPr sz="2167" b="1"/>
            </a:lvl4pPr>
            <a:lvl5pPr marL="2425707" indent="0">
              <a:buNone/>
              <a:defRPr sz="2167" b="1"/>
            </a:lvl5pPr>
            <a:lvl6pPr marL="3032134" indent="0">
              <a:buNone/>
              <a:defRPr sz="2167" b="1"/>
            </a:lvl6pPr>
            <a:lvl7pPr marL="3638561" indent="0">
              <a:buNone/>
              <a:defRPr sz="2167" b="1"/>
            </a:lvl7pPr>
            <a:lvl8pPr marL="4244986" indent="0">
              <a:buNone/>
              <a:defRPr sz="2167" b="1"/>
            </a:lvl8pPr>
            <a:lvl9pPr marL="4851413" indent="0">
              <a:buNone/>
              <a:defRPr sz="2167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3178"/>
            </a:lvl1pPr>
            <a:lvl2pPr>
              <a:defRPr sz="2600"/>
            </a:lvl2pPr>
            <a:lvl3pPr>
              <a:defRPr sz="2455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1" y="1535114"/>
            <a:ext cx="4378591" cy="639762"/>
          </a:xfrm>
        </p:spPr>
        <p:txBody>
          <a:bodyPr anchor="b"/>
          <a:lstStyle>
            <a:lvl1pPr marL="0" indent="0">
              <a:buNone/>
              <a:defRPr sz="3178" b="1"/>
            </a:lvl1pPr>
            <a:lvl2pPr marL="606427" indent="0">
              <a:buNone/>
              <a:defRPr sz="2600" b="1"/>
            </a:lvl2pPr>
            <a:lvl3pPr marL="1212854" indent="0">
              <a:buNone/>
              <a:defRPr sz="2455" b="1"/>
            </a:lvl3pPr>
            <a:lvl4pPr marL="1819280" indent="0">
              <a:buNone/>
              <a:defRPr sz="2167" b="1"/>
            </a:lvl4pPr>
            <a:lvl5pPr marL="2425707" indent="0">
              <a:buNone/>
              <a:defRPr sz="2167" b="1"/>
            </a:lvl5pPr>
            <a:lvl6pPr marL="3032134" indent="0">
              <a:buNone/>
              <a:defRPr sz="2167" b="1"/>
            </a:lvl6pPr>
            <a:lvl7pPr marL="3638561" indent="0">
              <a:buNone/>
              <a:defRPr sz="2167" b="1"/>
            </a:lvl7pPr>
            <a:lvl8pPr marL="4244986" indent="0">
              <a:buNone/>
              <a:defRPr sz="2167" b="1"/>
            </a:lvl8pPr>
            <a:lvl9pPr marL="4851413" indent="0">
              <a:buNone/>
              <a:defRPr sz="2167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1" cy="3951288"/>
          </a:xfrm>
        </p:spPr>
        <p:txBody>
          <a:bodyPr/>
          <a:lstStyle>
            <a:lvl1pPr>
              <a:defRPr sz="3178"/>
            </a:lvl1pPr>
            <a:lvl2pPr>
              <a:defRPr sz="2600"/>
            </a:lvl2pPr>
            <a:lvl3pPr>
              <a:defRPr sz="2455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61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556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15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8" cy="5853113"/>
          </a:xfrm>
        </p:spPr>
        <p:txBody>
          <a:bodyPr/>
          <a:lstStyle>
            <a:lvl1pPr>
              <a:defRPr sz="4189"/>
            </a:lvl1pPr>
            <a:lvl2pPr>
              <a:defRPr sz="3755"/>
            </a:lvl2pPr>
            <a:lvl3pPr>
              <a:defRPr sz="3178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1" y="1435102"/>
            <a:ext cx="3259006" cy="4691063"/>
          </a:xfrm>
        </p:spPr>
        <p:txBody>
          <a:bodyPr/>
          <a:lstStyle>
            <a:lvl1pPr marL="0" indent="0">
              <a:buNone/>
              <a:defRPr sz="1878"/>
            </a:lvl1pPr>
            <a:lvl2pPr marL="606427" indent="0">
              <a:buNone/>
              <a:defRPr sz="1589"/>
            </a:lvl2pPr>
            <a:lvl3pPr marL="1212854" indent="0">
              <a:buNone/>
              <a:defRPr sz="1300"/>
            </a:lvl3pPr>
            <a:lvl4pPr marL="1819280" indent="0">
              <a:buNone/>
              <a:defRPr sz="1156"/>
            </a:lvl4pPr>
            <a:lvl5pPr marL="2425707" indent="0">
              <a:buNone/>
              <a:defRPr sz="1156"/>
            </a:lvl5pPr>
            <a:lvl6pPr marL="3032134" indent="0">
              <a:buNone/>
              <a:defRPr sz="1156"/>
            </a:lvl6pPr>
            <a:lvl7pPr marL="3638561" indent="0">
              <a:buNone/>
              <a:defRPr sz="1156"/>
            </a:lvl7pPr>
            <a:lvl8pPr marL="4244986" indent="0">
              <a:buNone/>
              <a:defRPr sz="1156"/>
            </a:lvl8pPr>
            <a:lvl9pPr marL="4851413" indent="0">
              <a:buNone/>
              <a:defRPr sz="1156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77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4189"/>
            </a:lvl1pPr>
            <a:lvl2pPr marL="606427" indent="0">
              <a:buNone/>
              <a:defRPr sz="3755"/>
            </a:lvl2pPr>
            <a:lvl3pPr marL="1212854" indent="0">
              <a:buNone/>
              <a:defRPr sz="3178"/>
            </a:lvl3pPr>
            <a:lvl4pPr marL="1819280" indent="0">
              <a:buNone/>
              <a:defRPr sz="2600"/>
            </a:lvl4pPr>
            <a:lvl5pPr marL="2425707" indent="0">
              <a:buNone/>
              <a:defRPr sz="2600"/>
            </a:lvl5pPr>
            <a:lvl6pPr marL="3032134" indent="0">
              <a:buNone/>
              <a:defRPr sz="2600"/>
            </a:lvl6pPr>
            <a:lvl7pPr marL="3638561" indent="0">
              <a:buNone/>
              <a:defRPr sz="2600"/>
            </a:lvl7pPr>
            <a:lvl8pPr marL="4244986" indent="0">
              <a:buNone/>
              <a:defRPr sz="2600"/>
            </a:lvl8pPr>
            <a:lvl9pPr marL="4851413" indent="0">
              <a:buNone/>
              <a:defRPr sz="26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878"/>
            </a:lvl1pPr>
            <a:lvl2pPr marL="606427" indent="0">
              <a:buNone/>
              <a:defRPr sz="1589"/>
            </a:lvl2pPr>
            <a:lvl3pPr marL="1212854" indent="0">
              <a:buNone/>
              <a:defRPr sz="1300"/>
            </a:lvl3pPr>
            <a:lvl4pPr marL="1819280" indent="0">
              <a:buNone/>
              <a:defRPr sz="1156"/>
            </a:lvl4pPr>
            <a:lvl5pPr marL="2425707" indent="0">
              <a:buNone/>
              <a:defRPr sz="1156"/>
            </a:lvl5pPr>
            <a:lvl6pPr marL="3032134" indent="0">
              <a:buNone/>
              <a:defRPr sz="1156"/>
            </a:lvl6pPr>
            <a:lvl7pPr marL="3638561" indent="0">
              <a:buNone/>
              <a:defRPr sz="1156"/>
            </a:lvl7pPr>
            <a:lvl8pPr marL="4244986" indent="0">
              <a:buNone/>
              <a:defRPr sz="1156"/>
            </a:lvl8pPr>
            <a:lvl9pPr marL="4851413" indent="0">
              <a:buNone/>
              <a:defRPr sz="1156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759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400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16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83969" tIns="41985" rIns="83969" bIns="41985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83969" tIns="41985" rIns="83969" bIns="41985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l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5A58C-92E9-4487-AB60-470A896C6FCE}" type="datetimeFigureOut">
              <a:rPr kumimoji="1" lang="ja-JP" altLang="en-US" smtClean="0"/>
              <a:t>2019/9/14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ctr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r">
              <a:defRPr sz="15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223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12854" rtl="0" eaLnBrk="1" latinLnBrk="0" hangingPunct="1">
        <a:spcBef>
          <a:spcPct val="0"/>
        </a:spcBef>
        <a:buNone/>
        <a:defRPr kumimoji="1" sz="57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4820" indent="-454820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4189" kern="1200">
          <a:solidFill>
            <a:schemeClr val="tx1"/>
          </a:solidFill>
          <a:latin typeface="+mn-lt"/>
          <a:ea typeface="+mn-ea"/>
          <a:cs typeface="+mn-cs"/>
        </a:defRPr>
      </a:lvl1pPr>
      <a:lvl2pPr marL="985443" indent="-379016" algn="l" defTabSz="121285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755" kern="1200">
          <a:solidFill>
            <a:schemeClr val="tx1"/>
          </a:solidFill>
          <a:latin typeface="+mn-lt"/>
          <a:ea typeface="+mn-ea"/>
          <a:cs typeface="+mn-cs"/>
        </a:defRPr>
      </a:lvl2pPr>
      <a:lvl3pPr marL="1516067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178" kern="1200">
          <a:solidFill>
            <a:schemeClr val="tx1"/>
          </a:solidFill>
          <a:latin typeface="+mn-lt"/>
          <a:ea typeface="+mn-ea"/>
          <a:cs typeface="+mn-cs"/>
        </a:defRPr>
      </a:lvl3pPr>
      <a:lvl4pPr marL="2122494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28919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35346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1773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48200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4626" indent="-303213" algn="l" defTabSz="121285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1pPr>
      <a:lvl2pPr marL="606427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2pPr>
      <a:lvl3pPr marL="1212854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3pPr>
      <a:lvl4pPr marL="1819280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4pPr>
      <a:lvl5pPr marL="2425707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5pPr>
      <a:lvl6pPr marL="3032134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6pPr>
      <a:lvl7pPr marL="3638561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7pPr>
      <a:lvl8pPr marL="4244986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8pPr>
      <a:lvl9pPr marL="4851413" algn="l" defTabSz="1212854" rtl="0" eaLnBrk="1" latinLnBrk="0" hangingPunct="1">
        <a:defRPr kumimoji="1" sz="24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四角形: 角を丸くする 12">
            <a:extLst>
              <a:ext uri="{FF2B5EF4-FFF2-40B4-BE49-F238E27FC236}">
                <a16:creationId xmlns:a16="http://schemas.microsoft.com/office/drawing/2014/main" id="{951836F6-D0A9-4F6D-A280-0D678A19AFBB}"/>
              </a:ext>
            </a:extLst>
          </p:cNvPr>
          <p:cNvSpPr/>
          <p:nvPr/>
        </p:nvSpPr>
        <p:spPr>
          <a:xfrm>
            <a:off x="128464" y="3143340"/>
            <a:ext cx="9649072" cy="365581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C302B73F-2629-4BCA-AAC9-30CFEEB1C808}"/>
              </a:ext>
            </a:extLst>
          </p:cNvPr>
          <p:cNvSpPr txBox="1"/>
          <p:nvPr/>
        </p:nvSpPr>
        <p:spPr>
          <a:xfrm>
            <a:off x="3923207" y="3647833"/>
            <a:ext cx="5578903" cy="2260234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36000" rIns="36000" rtlCol="0">
            <a:spAutoFit/>
          </a:bodyPr>
          <a:lstStyle/>
          <a:p>
            <a:pPr marL="360000">
              <a:lnSpc>
                <a:spcPts val="4300"/>
              </a:lnSpc>
            </a:pPr>
            <a:r>
              <a:rPr lang="ja-JP" altLang="en-US" sz="2800" b="1" i="1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安否確認訓練にご協力ください</a:t>
            </a:r>
            <a:endParaRPr lang="en-US" altLang="ja-JP" sz="2800" b="1" i="1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2800" b="1" i="1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防災訓練時間帯に</a:t>
            </a:r>
            <a:endParaRPr lang="en-US" altLang="ja-JP" sz="2800" b="1" i="1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2800" b="1" i="1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「</a:t>
            </a:r>
            <a:r>
              <a:rPr lang="ja-JP" altLang="en-US" sz="2800" b="1" i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無事です！シート</a:t>
            </a:r>
            <a:r>
              <a:rPr lang="ja-JP" altLang="en-US" sz="2800" b="1" i="1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」を</a:t>
            </a:r>
            <a:endParaRPr lang="en-US" altLang="ja-JP" sz="2800" b="1" i="1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  <a:p>
            <a:pPr marL="360000">
              <a:lnSpc>
                <a:spcPts val="4300"/>
              </a:lnSpc>
            </a:pPr>
            <a:r>
              <a:rPr lang="ja-JP" altLang="en-US" sz="2800" b="1" i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玄関外側</a:t>
            </a:r>
            <a:r>
              <a:rPr lang="ja-JP" altLang="en-US" sz="2800" b="1" i="1" spc="50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に貼付してください</a:t>
            </a:r>
            <a:endParaRPr lang="en-US" altLang="ja-JP" sz="2800" b="1" i="1" spc="50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C205CA41-56A4-4575-BD19-CB3C7C73AE34}"/>
              </a:ext>
            </a:extLst>
          </p:cNvPr>
          <p:cNvSpPr/>
          <p:nvPr/>
        </p:nvSpPr>
        <p:spPr>
          <a:xfrm>
            <a:off x="522194" y="58842"/>
            <a:ext cx="8623050" cy="198515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ja-JP" altLang="en-US" sz="7500" b="1" i="1" u="sng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安</a:t>
            </a:r>
            <a:r>
              <a:rPr lang="ja-JP" altLang="en-US" sz="7500" b="1" i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否</a:t>
            </a:r>
            <a:r>
              <a:rPr lang="ja-JP" altLang="en-US" sz="7500" b="1" i="1" u="sng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確</a:t>
            </a:r>
            <a:r>
              <a:rPr lang="ja-JP" altLang="en-US" sz="7500" b="1" i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認</a:t>
            </a:r>
            <a:r>
              <a:rPr lang="ja-JP" altLang="en-US" sz="7500" b="1" i="1" u="sng" spc="50" dirty="0">
                <a:ln w="0"/>
                <a:solidFill>
                  <a:srgbClr val="00B0F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訓</a:t>
            </a:r>
            <a:r>
              <a:rPr lang="ja-JP" altLang="en-US" sz="7500" b="1" i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練</a:t>
            </a:r>
            <a:endParaRPr lang="en-US" altLang="ja-JP" sz="7500" b="1" i="1" u="sng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uFill>
                <a:solidFill>
                  <a:schemeClr val="tx1"/>
                </a:solidFill>
              </a:uFill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  <a:p>
            <a:pPr algn="ctr"/>
            <a:r>
              <a:rPr lang="ja-JP" altLang="en-US" sz="4800" b="1" i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Fill>
                  <a:solidFill>
                    <a:schemeClr val="tx1"/>
                  </a:solidFill>
                </a:uFill>
                <a:latin typeface="EPSON Pゴシック W6" panose="02000600000000000000" pitchFamily="2" charset="-128"/>
                <a:ea typeface="EPSON Pゴシック W6" panose="02000600000000000000" pitchFamily="2" charset="-128"/>
              </a:rPr>
              <a:t>（防災訓練同時間帯）</a:t>
            </a:r>
            <a:endParaRPr lang="ja-JP" altLang="en-US" sz="48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uFill>
                <a:solidFill>
                  <a:schemeClr val="tx1"/>
                </a:solidFill>
              </a:uFill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75C01E73-AF37-45E9-B3CB-FC072F97D6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90593" y="3606030"/>
            <a:ext cx="3528392" cy="2489002"/>
          </a:xfrm>
          <a:prstGeom prst="rect">
            <a:avLst/>
          </a:prstGeom>
        </p:spPr>
      </p:pic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54D30E80-216F-435F-A123-AA176AF465C0}"/>
              </a:ext>
            </a:extLst>
          </p:cNvPr>
          <p:cNvSpPr txBox="1"/>
          <p:nvPr/>
        </p:nvSpPr>
        <p:spPr>
          <a:xfrm>
            <a:off x="-123563" y="2299189"/>
            <a:ext cx="9649071" cy="66999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pPr marL="360000" algn="ctr">
              <a:lnSpc>
                <a:spcPts val="4000"/>
              </a:lnSpc>
            </a:pPr>
            <a:r>
              <a:rPr lang="en-US" altLang="ja-JP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9</a:t>
            </a:r>
            <a:r>
              <a:rPr lang="ja-JP" altLang="en-US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月</a:t>
            </a:r>
            <a:r>
              <a:rPr lang="en-US" altLang="ja-JP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16</a:t>
            </a:r>
            <a:r>
              <a:rPr lang="ja-JP" altLang="en-US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日</a:t>
            </a:r>
            <a:r>
              <a:rPr lang="en-US" altLang="ja-JP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(</a:t>
            </a:r>
            <a:r>
              <a:rPr lang="ja-JP" altLang="en-US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月祝）</a:t>
            </a:r>
            <a:r>
              <a:rPr lang="en-US" altLang="ja-JP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9:15</a:t>
            </a:r>
            <a:r>
              <a:rPr lang="ja-JP" altLang="en-US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～</a:t>
            </a:r>
            <a:r>
              <a:rPr lang="en-US" altLang="ja-JP" sz="5400" b="1" i="1" u="sng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PSON Pゴシック W6" panose="02000600000000000000" pitchFamily="2" charset="-128"/>
                <a:ea typeface="EPSON Pゴシック W6" panose="02000600000000000000" pitchFamily="2" charset="-128"/>
                <a:cs typeface="メイリオ" panose="020B0604030504040204" pitchFamily="50" charset="-128"/>
              </a:rPr>
              <a:t>11:30</a:t>
            </a:r>
            <a:endParaRPr lang="en-US" altLang="ja-JP" sz="5400" b="1" i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PSON Pゴシック W6" panose="02000600000000000000" pitchFamily="2" charset="-128"/>
              <a:ea typeface="EPSON Pゴシック W6" panose="02000600000000000000" pitchFamily="2" charset="-128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33270E6-4872-425E-A323-8B8E5F4C5FE4}"/>
              </a:ext>
            </a:extLst>
          </p:cNvPr>
          <p:cNvSpPr txBox="1"/>
          <p:nvPr/>
        </p:nvSpPr>
        <p:spPr>
          <a:xfrm>
            <a:off x="776536" y="5949870"/>
            <a:ext cx="85753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b="1" dirty="0">
                <a:solidFill>
                  <a:schemeClr val="tx2"/>
                </a:solidFill>
                <a:ea typeface="EPSON Pゴシック W6" panose="02000600000000000000"/>
              </a:rPr>
              <a:t>　</a:t>
            </a:r>
            <a:endParaRPr lang="en-US" altLang="ja-JP" b="1" dirty="0">
              <a:solidFill>
                <a:schemeClr val="tx2"/>
              </a:solidFill>
              <a:ea typeface="EPSON Pゴシック W6" panose="02000600000000000000"/>
            </a:endParaRPr>
          </a:p>
          <a:p>
            <a:r>
              <a:rPr kumimoji="1" lang="en-US" altLang="ja-JP" b="1" dirty="0">
                <a:solidFill>
                  <a:schemeClr val="tx2"/>
                </a:solidFill>
                <a:ea typeface="EPSON Pゴシック W6" panose="02000600000000000000"/>
              </a:rPr>
              <a:t>※</a:t>
            </a:r>
            <a:r>
              <a:rPr kumimoji="1" lang="ja-JP" altLang="en-US" b="1" dirty="0">
                <a:solidFill>
                  <a:schemeClr val="tx2"/>
                </a:solidFill>
                <a:ea typeface="EPSON Pゴシック W6" panose="02000600000000000000"/>
              </a:rPr>
              <a:t>防災訓練に参加されない場合でも、ご協力いただけますよう、お願いいたします</a:t>
            </a:r>
          </a:p>
        </p:txBody>
      </p:sp>
    </p:spTree>
    <p:extLst>
      <p:ext uri="{BB962C8B-B14F-4D97-AF65-F5344CB8AC3E}">
        <p14:creationId xmlns:p14="http://schemas.microsoft.com/office/powerpoint/2010/main" val="1216780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42</Words>
  <Application>Microsoft Office PowerPoint</Application>
  <PresentationFormat>A4 210 x 297 mm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EPSON Pゴシック W6</vt:lpstr>
      <vt:lpstr>Arial</vt:lpstr>
      <vt:lpstr>Calibri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防 災 訓 練</dc:title>
  <dc:creator>papa</dc:creator>
  <cp:lastModifiedBy>アカウント 防災委員会</cp:lastModifiedBy>
  <cp:revision>100</cp:revision>
  <cp:lastPrinted>2019-09-14T04:05:22Z</cp:lastPrinted>
  <dcterms:created xsi:type="dcterms:W3CDTF">2015-09-06T08:52:46Z</dcterms:created>
  <dcterms:modified xsi:type="dcterms:W3CDTF">2019-09-14T04:05:26Z</dcterms:modified>
</cp:coreProperties>
</file>