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Default Extension="wdp" ContentType="image/vnd.ms-photo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4"/>
  </p:notesMasterIdLst>
  <p:handoutMasterIdLst>
    <p:handoutMasterId r:id="rId45"/>
  </p:handoutMasterIdLst>
  <p:sldIdLst>
    <p:sldId id="647" r:id="rId2"/>
    <p:sldId id="648" r:id="rId3"/>
    <p:sldId id="649" r:id="rId4"/>
    <p:sldId id="650" r:id="rId5"/>
    <p:sldId id="662" r:id="rId6"/>
    <p:sldId id="651" r:id="rId7"/>
    <p:sldId id="652" r:id="rId8"/>
    <p:sldId id="653" r:id="rId9"/>
    <p:sldId id="654" r:id="rId10"/>
    <p:sldId id="655" r:id="rId11"/>
    <p:sldId id="656" r:id="rId12"/>
    <p:sldId id="657" r:id="rId13"/>
    <p:sldId id="658" r:id="rId14"/>
    <p:sldId id="659" r:id="rId15"/>
    <p:sldId id="660" r:id="rId16"/>
    <p:sldId id="661" r:id="rId17"/>
    <p:sldId id="624" r:id="rId18"/>
    <p:sldId id="595" r:id="rId19"/>
    <p:sldId id="549" r:id="rId20"/>
    <p:sldId id="628" r:id="rId21"/>
    <p:sldId id="625" r:id="rId22"/>
    <p:sldId id="601" r:id="rId23"/>
    <p:sldId id="602" r:id="rId24"/>
    <p:sldId id="603" r:id="rId25"/>
    <p:sldId id="629" r:id="rId26"/>
    <p:sldId id="630" r:id="rId27"/>
    <p:sldId id="587" r:id="rId28"/>
    <p:sldId id="632" r:id="rId29"/>
    <p:sldId id="633" r:id="rId30"/>
    <p:sldId id="634" r:id="rId31"/>
    <p:sldId id="635" r:id="rId32"/>
    <p:sldId id="636" r:id="rId33"/>
    <p:sldId id="637" r:id="rId34"/>
    <p:sldId id="638" r:id="rId35"/>
    <p:sldId id="642" r:id="rId36"/>
    <p:sldId id="586" r:id="rId37"/>
    <p:sldId id="644" r:id="rId38"/>
    <p:sldId id="646" r:id="rId39"/>
    <p:sldId id="641" r:id="rId40"/>
    <p:sldId id="639" r:id="rId41"/>
    <p:sldId id="618" r:id="rId42"/>
    <p:sldId id="617" r:id="rId43"/>
  </p:sldIdLst>
  <p:sldSz cx="9144000" cy="6858000" type="screen4x3"/>
  <p:notesSz cx="9866313" cy="6735763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FFFFFF"/>
    <a:srgbClr val="4A7EBB"/>
    <a:srgbClr val="000099"/>
    <a:srgbClr val="000000"/>
    <a:srgbClr val="FFFF99"/>
    <a:srgbClr val="008000"/>
    <a:srgbClr val="CC0000"/>
    <a:srgbClr val="FFCCFF"/>
    <a:srgbClr val="CCFF99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044" autoAdjust="0"/>
    <p:restoredTop sz="94660"/>
  </p:normalViewPr>
  <p:slideViewPr>
    <p:cSldViewPr>
      <p:cViewPr varScale="1">
        <p:scale>
          <a:sx n="76" d="100"/>
          <a:sy n="76" d="100"/>
        </p:scale>
        <p:origin x="-15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0" d="100"/>
        <a:sy n="7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Book1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ja-JP"/>
  <c:chart>
    <c:plotArea>
      <c:layout/>
      <c:pieChart>
        <c:varyColors val="1"/>
        <c:ser>
          <c:idx val="0"/>
          <c:order val="0"/>
          <c:dPt>
            <c:idx val="0"/>
            <c:spPr>
              <a:solidFill>
                <a:srgbClr val="0000FF"/>
              </a:solidFill>
              <a:ln>
                <a:solidFill>
                  <a:schemeClr val="bg1"/>
                </a:solidFill>
              </a:ln>
            </c:spPr>
          </c:dPt>
          <c:dPt>
            <c:idx val="1"/>
            <c:spPr>
              <a:solidFill>
                <a:srgbClr val="FF0000"/>
              </a:solidFill>
              <a:ln>
                <a:solidFill>
                  <a:schemeClr val="bg1"/>
                </a:solidFill>
              </a:ln>
            </c:spPr>
          </c:dPt>
          <c:dPt>
            <c:idx val="2"/>
            <c:spPr>
              <a:solidFill>
                <a:srgbClr val="006600"/>
              </a:solidFill>
              <a:ln>
                <a:solidFill>
                  <a:schemeClr val="bg1"/>
                </a:solidFill>
              </a:ln>
            </c:spPr>
          </c:dPt>
          <c:cat>
            <c:strRef>
              <c:f>Sheet1!$B$3:$B$5</c:f>
              <c:strCache>
                <c:ptCount val="3"/>
                <c:pt idx="0">
                  <c:v>窒息・圧死</c:v>
                </c:pt>
                <c:pt idx="1">
                  <c:v>焼死・熱傷</c:v>
                </c:pt>
                <c:pt idx="2">
                  <c:v>その他</c:v>
                </c:pt>
              </c:strCache>
            </c:strRef>
          </c:cat>
          <c:val>
            <c:numRef>
              <c:f>Sheet1!$C$3:$C$5</c:f>
              <c:numCache>
                <c:formatCode>0%</c:formatCode>
                <c:ptCount val="3"/>
                <c:pt idx="0">
                  <c:v>0.77</c:v>
                </c:pt>
                <c:pt idx="1">
                  <c:v>9.0000000000000066E-2</c:v>
                </c:pt>
                <c:pt idx="2">
                  <c:v>0.14000000000000001</c:v>
                </c:pt>
              </c:numCache>
            </c:numRef>
          </c:val>
        </c:ser>
        <c:firstSliceAng val="0"/>
      </c:pieChart>
    </c:plotArea>
    <c:plotVisOnly val="1"/>
    <c:dispBlanksAs val="zero"/>
  </c:chart>
  <c:spPr>
    <a:ln>
      <a:noFill/>
    </a:ln>
  </c:spPr>
  <c:externalData r:id="rId1"/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 1"/>
          <p:cNvSpPr>
            <a:spLocks noGrp="1"/>
          </p:cNvSpPr>
          <p:nvPr>
            <p:ph type="hdr" sz="quarter"/>
          </p:nvPr>
        </p:nvSpPr>
        <p:spPr>
          <a:xfrm>
            <a:off x="0" y="2"/>
            <a:ext cx="4275017" cy="336896"/>
          </a:xfrm>
          <a:prstGeom prst="rect">
            <a:avLst/>
          </a:prstGeom>
        </p:spPr>
        <p:txBody>
          <a:bodyPr vert="horz" lIns="91047" tIns="45523" rIns="91047" bIns="45523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sz="quarter" idx="1"/>
          </p:nvPr>
        </p:nvSpPr>
        <p:spPr>
          <a:xfrm>
            <a:off x="5588982" y="2"/>
            <a:ext cx="4275017" cy="336896"/>
          </a:xfrm>
          <a:prstGeom prst="rect">
            <a:avLst/>
          </a:prstGeom>
        </p:spPr>
        <p:txBody>
          <a:bodyPr vert="horz" lIns="91047" tIns="45523" rIns="91047" bIns="45523" rtlCol="0"/>
          <a:lstStyle>
            <a:lvl1pPr algn="r">
              <a:defRPr sz="1200"/>
            </a:lvl1pPr>
          </a:lstStyle>
          <a:p>
            <a:fld id="{47D8FB81-8B77-4862-9352-A18B26F50B77}" type="datetimeFigureOut">
              <a:rPr kumimoji="1" lang="ja-JP" altLang="en-US" smtClean="0"/>
              <a:pPr/>
              <a:t>2014/4/26</a:t>
            </a:fld>
            <a:endParaRPr kumimoji="1"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2"/>
          </p:nvPr>
        </p:nvSpPr>
        <p:spPr>
          <a:xfrm>
            <a:off x="0" y="6397789"/>
            <a:ext cx="4275017" cy="336896"/>
          </a:xfrm>
          <a:prstGeom prst="rect">
            <a:avLst/>
          </a:prstGeom>
        </p:spPr>
        <p:txBody>
          <a:bodyPr vert="horz" lIns="91047" tIns="45523" rIns="91047" bIns="45523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3"/>
          </p:nvPr>
        </p:nvSpPr>
        <p:spPr>
          <a:xfrm>
            <a:off x="5588982" y="6397789"/>
            <a:ext cx="4275017" cy="336896"/>
          </a:xfrm>
          <a:prstGeom prst="rect">
            <a:avLst/>
          </a:prstGeom>
        </p:spPr>
        <p:txBody>
          <a:bodyPr vert="horz" lIns="91047" tIns="45523" rIns="91047" bIns="45523" rtlCol="0" anchor="b"/>
          <a:lstStyle>
            <a:lvl1pPr algn="r">
              <a:defRPr sz="1200"/>
            </a:lvl1pPr>
          </a:lstStyle>
          <a:p>
            <a:fld id="{5F5BBCC4-C15B-41FA-88C3-6AB3C3042142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  <p:extLst>
      <p:ext uri="{BB962C8B-B14F-4D97-AF65-F5344CB8AC3E}">
        <p14:creationId xmlns="" xmlns:p14="http://schemas.microsoft.com/office/powerpoint/2010/main" val="372168252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 1"/>
          <p:cNvSpPr>
            <a:spLocks noGrp="1"/>
          </p:cNvSpPr>
          <p:nvPr>
            <p:ph type="hdr" sz="quarter"/>
          </p:nvPr>
        </p:nvSpPr>
        <p:spPr>
          <a:xfrm>
            <a:off x="2" y="1"/>
            <a:ext cx="4275402" cy="336788"/>
          </a:xfrm>
          <a:prstGeom prst="rect">
            <a:avLst/>
          </a:prstGeom>
        </p:spPr>
        <p:txBody>
          <a:bodyPr vert="horz" lIns="91046" tIns="45522" rIns="91046" bIns="45522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idx="1"/>
          </p:nvPr>
        </p:nvSpPr>
        <p:spPr>
          <a:xfrm>
            <a:off x="5588629" y="1"/>
            <a:ext cx="4275402" cy="336788"/>
          </a:xfrm>
          <a:prstGeom prst="rect">
            <a:avLst/>
          </a:prstGeom>
        </p:spPr>
        <p:txBody>
          <a:bodyPr vert="horz" lIns="91046" tIns="45522" rIns="91046" bIns="45522" rtlCol="0"/>
          <a:lstStyle>
            <a:lvl1pPr algn="r">
              <a:defRPr sz="1200"/>
            </a:lvl1pPr>
          </a:lstStyle>
          <a:p>
            <a:fld id="{541D7609-651F-441C-9713-7DA18B036AF4}" type="datetimeFigureOut">
              <a:rPr kumimoji="1" lang="ja-JP" altLang="en-US" smtClean="0"/>
              <a:pPr/>
              <a:t>2014/4/26</a:t>
            </a:fld>
            <a:endParaRPr kumimoji="1" lang="ja-JP" altLang="en-US"/>
          </a:p>
        </p:txBody>
      </p:sp>
      <p:sp>
        <p:nvSpPr>
          <p:cNvPr id="4" name="スライド イメージ プレースホルダ 3"/>
          <p:cNvSpPr>
            <a:spLocks noGrp="1" noRot="1" noChangeAspect="1"/>
          </p:cNvSpPr>
          <p:nvPr>
            <p:ph type="sldImg" idx="2"/>
          </p:nvPr>
        </p:nvSpPr>
        <p:spPr>
          <a:xfrm>
            <a:off x="3249613" y="504825"/>
            <a:ext cx="3367087" cy="25257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046" tIns="45522" rIns="91046" bIns="45522" rtlCol="0" anchor="ctr"/>
          <a:lstStyle/>
          <a:p>
            <a:endParaRPr lang="ja-JP" altLang="en-US"/>
          </a:p>
        </p:txBody>
      </p:sp>
      <p:sp>
        <p:nvSpPr>
          <p:cNvPr id="5" name="ノー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986633" y="3199490"/>
            <a:ext cx="7893049" cy="3031093"/>
          </a:xfrm>
          <a:prstGeom prst="rect">
            <a:avLst/>
          </a:prstGeom>
        </p:spPr>
        <p:txBody>
          <a:bodyPr vert="horz" lIns="91046" tIns="45522" rIns="91046" bIns="45522" rtlCol="0">
            <a:normAutofit/>
          </a:bodyPr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4"/>
          </p:nvPr>
        </p:nvSpPr>
        <p:spPr>
          <a:xfrm>
            <a:off x="2" y="6397807"/>
            <a:ext cx="4275402" cy="336788"/>
          </a:xfrm>
          <a:prstGeom prst="rect">
            <a:avLst/>
          </a:prstGeom>
        </p:spPr>
        <p:txBody>
          <a:bodyPr vert="horz" lIns="91046" tIns="45522" rIns="91046" bIns="45522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5"/>
          </p:nvPr>
        </p:nvSpPr>
        <p:spPr>
          <a:xfrm>
            <a:off x="5588629" y="6397807"/>
            <a:ext cx="4275402" cy="336788"/>
          </a:xfrm>
          <a:prstGeom prst="rect">
            <a:avLst/>
          </a:prstGeom>
        </p:spPr>
        <p:txBody>
          <a:bodyPr vert="horz" lIns="91046" tIns="45522" rIns="91046" bIns="45522" rtlCol="0" anchor="b"/>
          <a:lstStyle>
            <a:lvl1pPr algn="r">
              <a:defRPr sz="1200"/>
            </a:lvl1pPr>
          </a:lstStyle>
          <a:p>
            <a:fld id="{24F7EB77-5BE3-4ACD-B74A-681355800134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  <p:extLst>
      <p:ext uri="{BB962C8B-B14F-4D97-AF65-F5344CB8AC3E}">
        <p14:creationId xmlns="" xmlns:p14="http://schemas.microsoft.com/office/powerpoint/2010/main" val="3879546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ja-JP" altLang="ja-JP" smtClean="0">
              <a:ea typeface="ＭＳ Ｐ明朝" charset="-128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kumimoji="1" lang="ja-JP" altLang="en-US" dirty="0" smtClean="0"/>
              <a:t>江戸川区全人口が、６８万人の中のこの避難人口は、どう思いますか？</a:t>
            </a:r>
            <a:endParaRPr kumimoji="1" lang="ja-JP" altLang="en-US" dirty="0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660190-BCBA-4982-99D5-14D6451304B9}" type="slidenum">
              <a:rPr kumimoji="1" lang="ja-JP" altLang="en-US" smtClean="0"/>
              <a:pPr/>
              <a:t>12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8A9D189-9C0E-42BA-AC2A-10DC98199CE2}" type="slidenum">
              <a:rPr lang="ja-JP" altLang="en-US" smtClean="0"/>
              <a:pPr>
                <a:defRPr/>
              </a:pPr>
              <a:t>37</a:t>
            </a:fld>
            <a:endParaRPr lang="ja-JP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ja-JP" altLang="en-US" smtClean="0"/>
              <a:t>マスタ サブタイトルの書式設定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36BD2-F277-4856-8AB2-9F94B5BE92E2}" type="datetimeFigureOut">
              <a:rPr kumimoji="1" lang="ja-JP" altLang="en-US" smtClean="0"/>
              <a:pPr/>
              <a:t>2014/4/26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050355-4401-4782-8DB2-BFFDE8BCA30F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36BD2-F277-4856-8AB2-9F94B5BE92E2}" type="datetimeFigureOut">
              <a:rPr kumimoji="1" lang="ja-JP" altLang="en-US" smtClean="0"/>
              <a:pPr/>
              <a:t>2014/4/26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050355-4401-4782-8DB2-BFFDE8BCA30F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36BD2-F277-4856-8AB2-9F94B5BE92E2}" type="datetimeFigureOut">
              <a:rPr kumimoji="1" lang="ja-JP" altLang="en-US" smtClean="0"/>
              <a:pPr/>
              <a:t>2014/4/26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050355-4401-4782-8DB2-BFFDE8BCA30F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36BD2-F277-4856-8AB2-9F94B5BE92E2}" type="datetimeFigureOut">
              <a:rPr kumimoji="1" lang="ja-JP" altLang="en-US" smtClean="0"/>
              <a:pPr/>
              <a:t>2014/4/26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050355-4401-4782-8DB2-BFFDE8BCA30F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36BD2-F277-4856-8AB2-9F94B5BE92E2}" type="datetimeFigureOut">
              <a:rPr kumimoji="1" lang="ja-JP" altLang="en-US" smtClean="0"/>
              <a:pPr/>
              <a:t>2014/4/26</a:t>
            </a:fld>
            <a:endParaRPr kumimoji="1" lang="ja-JP" altLang="en-US"/>
          </a:p>
        </p:txBody>
      </p:sp>
      <p:sp>
        <p:nvSpPr>
          <p:cNvPr id="8" name="フッター プレースホル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050355-4401-4782-8DB2-BFFDE8BCA30F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36BD2-F277-4856-8AB2-9F94B5BE92E2}" type="datetimeFigureOut">
              <a:rPr kumimoji="1" lang="ja-JP" altLang="en-US" smtClean="0"/>
              <a:pPr/>
              <a:t>2014/4/26</a:t>
            </a:fld>
            <a:endParaRPr kumimoji="1"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050355-4401-4782-8DB2-BFFDE8BCA30F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36BD2-F277-4856-8AB2-9F94B5BE92E2}" type="datetimeFigureOut">
              <a:rPr kumimoji="1" lang="ja-JP" altLang="en-US" smtClean="0"/>
              <a:pPr/>
              <a:t>2014/4/26</a:t>
            </a:fld>
            <a:endParaRPr kumimoji="1" lang="ja-JP" altLang="en-US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050355-4401-4782-8DB2-BFFDE8BCA30F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36BD2-F277-4856-8AB2-9F94B5BE92E2}" type="datetimeFigureOut">
              <a:rPr kumimoji="1" lang="ja-JP" altLang="en-US" smtClean="0"/>
              <a:pPr/>
              <a:t>2014/4/26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050355-4401-4782-8DB2-BFFDE8BCA30F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36BD2-F277-4856-8AB2-9F94B5BE92E2}" type="datetimeFigureOut">
              <a:rPr kumimoji="1" lang="ja-JP" altLang="en-US" smtClean="0"/>
              <a:pPr/>
              <a:t>2014/4/26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050355-4401-4782-8DB2-BFFDE8BCA30F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36BD2-F277-4856-8AB2-9F94B5BE92E2}" type="datetimeFigureOut">
              <a:rPr kumimoji="1" lang="ja-JP" altLang="en-US" smtClean="0"/>
              <a:pPr/>
              <a:t>2014/4/26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050355-4401-4782-8DB2-BFFDE8BCA30F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36BD2-F277-4856-8AB2-9F94B5BE92E2}" type="datetimeFigureOut">
              <a:rPr kumimoji="1" lang="ja-JP" altLang="en-US" smtClean="0"/>
              <a:pPr/>
              <a:t>2014/4/26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050355-4401-4782-8DB2-BFFDE8BCA30F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タイトル、テキスト、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371600"/>
          </a:xfrm>
        </p:spPr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sz="half" idx="1"/>
          </p:nvPr>
        </p:nvSpPr>
        <p:spPr>
          <a:xfrm>
            <a:off x="457200" y="1981200"/>
            <a:ext cx="4038600" cy="3886200"/>
          </a:xfrm>
        </p:spPr>
        <p:txBody>
          <a:bodyPr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3886200"/>
          </a:xfrm>
        </p:spPr>
        <p:txBody>
          <a:bodyPr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>
              <a:solidFill>
                <a:srgbClr val="000000"/>
              </a:solidFill>
            </a:endParaRPr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B84027-E781-4AB8-8774-86DEED567585}" type="slidenum">
              <a:rPr lang="en-US" altLang="ja-JP">
                <a:solidFill>
                  <a:srgbClr val="000000"/>
                </a:solidFill>
              </a:rPr>
              <a:pPr>
                <a:defRPr/>
              </a:pPr>
              <a:t>&lt;#&gt;</a:t>
            </a:fld>
            <a:endParaRPr lang="en-US" altLang="ja-JP">
              <a:solidFill>
                <a:srgbClr val="000000"/>
              </a:solidFill>
            </a:endParaRPr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CE6F29-0A5B-46EA-B671-7147A8F27ECD}" type="datetime1">
              <a:rPr lang="ja-JP" altLang="en-US" smtClean="0">
                <a:solidFill>
                  <a:srgbClr val="000000"/>
                </a:solidFill>
              </a:rPr>
              <a:pPr>
                <a:defRPr/>
              </a:pPr>
              <a:t>2014/4/26</a:t>
            </a:fld>
            <a:endParaRPr lang="en-US" altLang="ja-JP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35720361"/>
      </p:ext>
    </p:extLst>
  </p:cSld>
  <p:clrMapOvr>
    <a:masterClrMapping/>
  </p:clrMapOvr>
  <p:transition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736BD2-F277-4856-8AB2-9F94B5BE92E2}" type="datetimeFigureOut">
              <a:rPr kumimoji="1" lang="ja-JP" altLang="en-US" smtClean="0"/>
              <a:pPr/>
              <a:t>2014/4/26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050355-4401-4782-8DB2-BFFDE8BCA30F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ctr" defTabSz="914400" rtl="0" eaLnBrk="1" latinLnBrk="0" hangingPunct="1"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hyperlink" Target="http://www.google.co.jp/url?sa=i&amp;rct=j&amp;q=&amp;esrc=s&amp;frm=1&amp;source=images&amp;cd=&amp;cad=rja&amp;docid=C2Tjxu-VeaB_lM&amp;tbnid=gePhEzbdQAwXIM:&amp;ved=0CAUQjRw&amp;url=http://www.sei-inc.co.jp/bosai/1995/&amp;ei=2ux6UuLhDdCykgXg5YCABQ&amp;bvm=bv.56146854,d.dGI&amp;psig=AFQjCNHcWQt5YDWq9AopnyAmZFDvwOkSXw&amp;ust=1383874072523134" TargetMode="Externa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jpeg"/><Relationship Id="rId4" Type="http://schemas.openxmlformats.org/officeDocument/2006/relationships/image" Target="../media/image18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.jp/imgres?imgurl=http://www.blue-style.com/img/5/e0a580232.jpg&amp;imgrefurl=http://www.blue-style.com/photo/todohuken/view-231.html&amp;usg=__nw1nrC1sstSVQAw2jWMHgfepMT4=&amp;h=900&amp;w=600&amp;sz=192&amp;hl=ja&amp;start=8&amp;zoom=1&amp;tbnid=9nPiq2DBrGXZfM:&amp;tbnh=146&amp;tbnw=97&amp;ei=QYyOTrnmEIuViAeIxpiDDg&amp;prev=/search?q=%E8%88%B9%E5%A0%80%E3%83%88%E3%82%AD%E3%82%BF%E3%83%AF%E3%83%BC&amp;hl=ja&amp;gbv=2&amp;tbm=isch&amp;itbs=1" TargetMode="External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24.png"/><Relationship Id="rId4" Type="http://schemas.microsoft.com/office/2007/relationships/hdphoto" Target="../media/hdphoto1.wdp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正方形/長方形 1"/>
          <p:cNvSpPr/>
          <p:nvPr/>
        </p:nvSpPr>
        <p:spPr>
          <a:xfrm>
            <a:off x="-219887" y="-171400"/>
            <a:ext cx="9887047" cy="7128792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="" xmlns:p14="http://schemas.microsoft.com/office/powerpoint/2010/main" val="616594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026" descr="航空写真（区南部から）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-22991" y="-27782"/>
            <a:ext cx="9174671" cy="68857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正方形/長方形 2"/>
          <p:cNvSpPr/>
          <p:nvPr/>
        </p:nvSpPr>
        <p:spPr>
          <a:xfrm>
            <a:off x="4139952" y="5429264"/>
            <a:ext cx="4718328" cy="10001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kumimoji="1" lang="ja-JP" altLang="en-US" sz="2800" dirty="0" smtClean="0">
                <a:solidFill>
                  <a:schemeClr val="bg1"/>
                </a:solidFill>
                <a:effectLst>
                  <a:outerShdw dist="76200" dir="2700000" algn="tl" rotWithShape="0">
                    <a:prstClr val="black"/>
                  </a:outerShdw>
                </a:effectLst>
                <a:latin typeface="HGP創英角ｺﾞｼｯｸUB" pitchFamily="50" charset="-128"/>
                <a:ea typeface="HGP創英角ｺﾞｼｯｸUB" pitchFamily="50" charset="-128"/>
              </a:rPr>
              <a:t>平成</a:t>
            </a:r>
            <a:r>
              <a:rPr lang="ja-JP" altLang="en-US" sz="2800" dirty="0" smtClean="0">
                <a:solidFill>
                  <a:schemeClr val="bg1"/>
                </a:solidFill>
                <a:effectLst>
                  <a:outerShdw dist="76200" dir="2700000" algn="tl" rotWithShape="0">
                    <a:prstClr val="black"/>
                  </a:outerShdw>
                </a:effectLst>
                <a:latin typeface="HGP創英角ｺﾞｼｯｸUB" pitchFamily="50" charset="-128"/>
                <a:ea typeface="HGP創英角ｺﾞｼｯｸUB" pitchFamily="50" charset="-128"/>
              </a:rPr>
              <a:t>２６</a:t>
            </a:r>
            <a:r>
              <a:rPr kumimoji="1" lang="ja-JP" altLang="en-US" sz="2800" dirty="0" smtClean="0">
                <a:solidFill>
                  <a:schemeClr val="bg1"/>
                </a:solidFill>
                <a:effectLst>
                  <a:outerShdw dist="76200" dir="2700000" algn="tl" rotWithShape="0">
                    <a:prstClr val="black"/>
                  </a:outerShdw>
                </a:effectLst>
                <a:latin typeface="HGP創英角ｺﾞｼｯｸUB" pitchFamily="50" charset="-128"/>
                <a:ea typeface="HGP創英角ｺﾞｼｯｸUB" pitchFamily="50" charset="-128"/>
              </a:rPr>
              <a:t>年</a:t>
            </a:r>
            <a:r>
              <a:rPr lang="ja-JP" altLang="en-US" sz="2800" dirty="0" smtClean="0">
                <a:solidFill>
                  <a:schemeClr val="bg1"/>
                </a:solidFill>
                <a:effectLst>
                  <a:outerShdw dist="76200" dir="2700000" algn="tl" rotWithShape="0">
                    <a:prstClr val="black"/>
                  </a:outerShdw>
                </a:effectLst>
                <a:latin typeface="HGP創英角ｺﾞｼｯｸUB" pitchFamily="50" charset="-128"/>
                <a:ea typeface="HGP創英角ｺﾞｼｯｸUB" pitchFamily="50" charset="-128"/>
              </a:rPr>
              <a:t>４</a:t>
            </a:r>
            <a:r>
              <a:rPr kumimoji="1" lang="ja-JP" altLang="en-US" sz="2800" dirty="0" smtClean="0">
                <a:solidFill>
                  <a:schemeClr val="bg1"/>
                </a:solidFill>
                <a:effectLst>
                  <a:outerShdw dist="76200" dir="2700000" algn="tl" rotWithShape="0">
                    <a:prstClr val="black"/>
                  </a:outerShdw>
                </a:effectLst>
                <a:latin typeface="HGP創英角ｺﾞｼｯｸUB" pitchFamily="50" charset="-128"/>
                <a:ea typeface="HGP創英角ｺﾞｼｯｸUB" pitchFamily="50" charset="-128"/>
              </a:rPr>
              <a:t>月</a:t>
            </a:r>
            <a:r>
              <a:rPr lang="ja-JP" altLang="en-US" sz="2800" dirty="0" smtClean="0">
                <a:solidFill>
                  <a:schemeClr val="bg1"/>
                </a:solidFill>
                <a:effectLst>
                  <a:outerShdw dist="76200" dir="2700000" algn="tl" rotWithShape="0">
                    <a:prstClr val="black"/>
                  </a:outerShdw>
                </a:effectLst>
                <a:latin typeface="HGP創英角ｺﾞｼｯｸUB" pitchFamily="50" charset="-128"/>
                <a:ea typeface="HGP創英角ｺﾞｼｯｸUB" pitchFamily="50" charset="-128"/>
              </a:rPr>
              <a:t>２６</a:t>
            </a:r>
            <a:r>
              <a:rPr kumimoji="1" lang="ja-JP" altLang="en-US" sz="2800" dirty="0" smtClean="0">
                <a:solidFill>
                  <a:schemeClr val="bg1"/>
                </a:solidFill>
                <a:effectLst>
                  <a:outerShdw dist="76200" dir="2700000" algn="tl" rotWithShape="0">
                    <a:prstClr val="black"/>
                  </a:outerShdw>
                </a:effectLst>
                <a:latin typeface="HGP創英角ｺﾞｼｯｸUB" pitchFamily="50" charset="-128"/>
                <a:ea typeface="HGP創英角ｺﾞｼｯｸUB" pitchFamily="50" charset="-128"/>
              </a:rPr>
              <a:t>日</a:t>
            </a:r>
            <a:endParaRPr kumimoji="1" lang="en-US" altLang="ja-JP" sz="2800" dirty="0" smtClean="0">
              <a:solidFill>
                <a:schemeClr val="bg1"/>
              </a:solidFill>
              <a:effectLst>
                <a:outerShdw dist="76200" dir="2700000" algn="tl" rotWithShape="0">
                  <a:prstClr val="black"/>
                </a:outerShdw>
              </a:effectLst>
              <a:latin typeface="HGP創英角ｺﾞｼｯｸUB" pitchFamily="50" charset="-128"/>
              <a:ea typeface="HGP創英角ｺﾞｼｯｸUB" pitchFamily="50" charset="-128"/>
            </a:endParaRPr>
          </a:p>
          <a:p>
            <a:r>
              <a:rPr lang="ja-JP" altLang="en-US" sz="2800" dirty="0" smtClean="0">
                <a:solidFill>
                  <a:schemeClr val="bg1"/>
                </a:solidFill>
                <a:effectLst>
                  <a:outerShdw dist="76200" dir="2700000" algn="tl" rotWithShape="0">
                    <a:schemeClr val="tx1"/>
                  </a:outerShdw>
                </a:effectLst>
                <a:latin typeface="HGP創英角ｺﾞｼｯｸUB" pitchFamily="50" charset="-128"/>
                <a:ea typeface="HGP創英角ｺﾞｼｯｸUB" pitchFamily="50" charset="-128"/>
              </a:rPr>
              <a:t>危機管理室 防災危機管理課</a:t>
            </a:r>
            <a:endParaRPr kumimoji="1" lang="ja-JP" altLang="en-US" sz="2800" dirty="0">
              <a:solidFill>
                <a:schemeClr val="bg1"/>
              </a:solidFill>
              <a:effectLst>
                <a:outerShdw dist="76200" dir="2700000" algn="tl" rotWithShape="0">
                  <a:schemeClr val="tx1"/>
                </a:outerShdw>
              </a:effectLst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sp>
        <p:nvSpPr>
          <p:cNvPr id="4" name="正方形/長方形 3"/>
          <p:cNvSpPr/>
          <p:nvPr/>
        </p:nvSpPr>
        <p:spPr>
          <a:xfrm>
            <a:off x="251520" y="2214554"/>
            <a:ext cx="8712968" cy="192882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ja-JP" altLang="en-US" sz="4000" dirty="0" smtClean="0">
                <a:ln w="3175"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dist="50800" dir="2700000" algn="tl" rotWithShape="0">
                    <a:prstClr val="black"/>
                  </a:outerShdw>
                </a:effectLst>
                <a:latin typeface="HGP創英角ｺﾞｼｯｸUB" pitchFamily="50" charset="-128"/>
                <a:ea typeface="HGP創英角ｺﾞｼｯｸUB" pitchFamily="50" charset="-128"/>
              </a:rPr>
              <a:t>バームハイツ西葛西　防災講演会</a:t>
            </a:r>
            <a:endParaRPr lang="en-US" altLang="ja-JP" sz="4000" dirty="0" smtClean="0">
              <a:ln w="3175">
                <a:solidFill>
                  <a:sysClr val="windowText" lastClr="000000"/>
                </a:solidFill>
              </a:ln>
              <a:solidFill>
                <a:srgbClr val="FFFF00"/>
              </a:solidFill>
              <a:effectLst>
                <a:outerShdw dist="50800" dir="2700000" algn="tl" rotWithShape="0">
                  <a:prstClr val="black"/>
                </a:outerShdw>
              </a:effectLst>
              <a:latin typeface="HGP創英角ｺﾞｼｯｸUB" pitchFamily="50" charset="-128"/>
              <a:ea typeface="HGP創英角ｺﾞｼｯｸUB" pitchFamily="50" charset="-128"/>
            </a:endParaRPr>
          </a:p>
          <a:p>
            <a:pPr algn="ctr"/>
            <a:r>
              <a:rPr lang="ja-JP" altLang="en-US" sz="5000" b="1" dirty="0" smtClean="0">
                <a:ln>
                  <a:solidFill>
                    <a:sysClr val="windowText" lastClr="000000"/>
                  </a:solidFill>
                </a:ln>
                <a:solidFill>
                  <a:srgbClr val="FF6600"/>
                </a:solidFill>
                <a:effectLst>
                  <a:outerShdw dist="63500" dir="2700000" algn="tl" rotWithShape="0">
                    <a:schemeClr val="tx1"/>
                  </a:outerShdw>
                </a:effectLst>
                <a:latin typeface="HGP創英角ｺﾞｼｯｸUB" pitchFamily="50" charset="-128"/>
                <a:ea typeface="HGP創英角ｺﾞｼｯｸUB" pitchFamily="50" charset="-128"/>
              </a:rPr>
              <a:t>「防災 一人ひとりが考えること」</a:t>
            </a:r>
            <a:endParaRPr lang="en-US" altLang="ja-JP" sz="5000" b="1" dirty="0" smtClean="0">
              <a:ln>
                <a:solidFill>
                  <a:sysClr val="windowText" lastClr="000000"/>
                </a:solidFill>
              </a:ln>
              <a:solidFill>
                <a:srgbClr val="FF6600"/>
              </a:solidFill>
              <a:effectLst>
                <a:outerShdw dist="63500" dir="2700000" algn="tl" rotWithShape="0">
                  <a:schemeClr val="tx1"/>
                </a:outerShdw>
              </a:effectLst>
              <a:latin typeface="HGP創英角ｺﾞｼｯｸUB" pitchFamily="50" charset="-128"/>
              <a:ea typeface="HGP創英角ｺﾞｼｯｸUB" pitchFamily="50" charset="-128"/>
            </a:endParaRPr>
          </a:p>
          <a:p>
            <a:pPr algn="ctr"/>
            <a:endParaRPr kumimoji="1" lang="en-US" altLang="ja-JP" sz="2800" dirty="0" smtClean="0">
              <a:solidFill>
                <a:srgbClr val="FFFF00"/>
              </a:solidFill>
              <a:latin typeface="+mn-ea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68973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テキスト ボックス 9"/>
          <p:cNvSpPr txBox="1"/>
          <p:nvPr/>
        </p:nvSpPr>
        <p:spPr>
          <a:xfrm>
            <a:off x="467544" y="260648"/>
            <a:ext cx="2448272" cy="707886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kumimoji="1" lang="ja-JP" altLang="en-US" sz="4000" dirty="0" smtClean="0">
                <a:solidFill>
                  <a:schemeClr val="bg1"/>
                </a:solidFill>
                <a:latin typeface="HG創英角ｺﾞｼｯｸUB" pitchFamily="49" charset="-128"/>
                <a:ea typeface="HG創英角ｺﾞｼｯｸUB" pitchFamily="49" charset="-128"/>
              </a:rPr>
              <a:t>メニュー</a:t>
            </a:r>
            <a:endParaRPr kumimoji="1" lang="ja-JP" altLang="en-US" sz="4000" dirty="0">
              <a:solidFill>
                <a:schemeClr val="bg1"/>
              </a:solidFill>
              <a:latin typeface="HG創英角ｺﾞｼｯｸUB" pitchFamily="49" charset="-128"/>
              <a:ea typeface="HG創英角ｺﾞｼｯｸUB" pitchFamily="49" charset="-128"/>
            </a:endParaRPr>
          </a:p>
        </p:txBody>
      </p:sp>
      <p:grpSp>
        <p:nvGrpSpPr>
          <p:cNvPr id="2" name="グループ化 10"/>
          <p:cNvGrpSpPr/>
          <p:nvPr/>
        </p:nvGrpSpPr>
        <p:grpSpPr>
          <a:xfrm>
            <a:off x="465870" y="1323169"/>
            <a:ext cx="7850546" cy="648072"/>
            <a:chOff x="1540534" y="1791570"/>
            <a:chExt cx="7632848" cy="648072"/>
          </a:xfrm>
        </p:grpSpPr>
        <p:sp>
          <p:nvSpPr>
            <p:cNvPr id="12" name="角丸四角形 11"/>
            <p:cNvSpPr/>
            <p:nvPr/>
          </p:nvSpPr>
          <p:spPr>
            <a:xfrm>
              <a:off x="1540534" y="1791570"/>
              <a:ext cx="7632848" cy="648072"/>
            </a:xfrm>
            <a:prstGeom prst="roundRect">
              <a:avLst/>
            </a:prstGeom>
            <a:solidFill>
              <a:srgbClr val="FFFF00">
                <a:alpha val="95000"/>
              </a:srgbClr>
            </a:solidFill>
            <a:ln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13" name="テキスト ボックス 12"/>
            <p:cNvSpPr txBox="1"/>
            <p:nvPr/>
          </p:nvSpPr>
          <p:spPr>
            <a:xfrm>
              <a:off x="1749428" y="1844824"/>
              <a:ext cx="7215059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ja-JP" altLang="en-US" sz="3000" dirty="0">
                  <a:latin typeface="ＭＳ Ｐゴシック" pitchFamily="50" charset="-128"/>
                  <a:ea typeface="ＭＳ Ｐゴシック" pitchFamily="50" charset="-128"/>
                </a:rPr>
                <a:t>１</a:t>
              </a:r>
              <a:r>
                <a:rPr kumimoji="1" lang="ja-JP" altLang="en-US" sz="3000" dirty="0" smtClean="0">
                  <a:latin typeface="ＭＳ Ｐゴシック" pitchFamily="50" charset="-128"/>
                  <a:ea typeface="ＭＳ Ｐゴシック" pitchFamily="50" charset="-128"/>
                </a:rPr>
                <a:t>　江戸川区を知る</a:t>
              </a:r>
              <a:endParaRPr kumimoji="1" lang="ja-JP" altLang="en-US" sz="3000" dirty="0">
                <a:latin typeface="ＭＳ Ｐゴシック" pitchFamily="50" charset="-128"/>
                <a:ea typeface="ＭＳ Ｐゴシック" pitchFamily="50" charset="-128"/>
              </a:endParaRPr>
            </a:p>
          </p:txBody>
        </p:sp>
      </p:grpSp>
      <p:grpSp>
        <p:nvGrpSpPr>
          <p:cNvPr id="3" name="グループ化 19"/>
          <p:cNvGrpSpPr/>
          <p:nvPr/>
        </p:nvGrpSpPr>
        <p:grpSpPr>
          <a:xfrm>
            <a:off x="467544" y="2294122"/>
            <a:ext cx="7847154" cy="648072"/>
            <a:chOff x="1540534" y="1791570"/>
            <a:chExt cx="7632848" cy="648072"/>
          </a:xfrm>
        </p:grpSpPr>
        <p:sp>
          <p:nvSpPr>
            <p:cNvPr id="21" name="角丸四角形 20"/>
            <p:cNvSpPr/>
            <p:nvPr/>
          </p:nvSpPr>
          <p:spPr>
            <a:xfrm>
              <a:off x="1540534" y="1791570"/>
              <a:ext cx="7632848" cy="648072"/>
            </a:xfrm>
            <a:prstGeom prst="roundRect">
              <a:avLst/>
            </a:prstGeom>
            <a:solidFill>
              <a:srgbClr val="FFFF00">
                <a:alpha val="95000"/>
              </a:srgbClr>
            </a:solidFill>
            <a:ln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22" name="テキスト ボックス 21"/>
            <p:cNvSpPr txBox="1"/>
            <p:nvPr/>
          </p:nvSpPr>
          <p:spPr>
            <a:xfrm>
              <a:off x="1749428" y="1844824"/>
              <a:ext cx="7215059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ja-JP" altLang="en-US" sz="3000" dirty="0">
                  <a:latin typeface="ＭＳ Ｐゴシック" pitchFamily="50" charset="-128"/>
                  <a:ea typeface="ＭＳ Ｐゴシック" pitchFamily="50" charset="-128"/>
                </a:rPr>
                <a:t>２</a:t>
              </a:r>
              <a:r>
                <a:rPr kumimoji="1" lang="ja-JP" altLang="en-US" sz="3000" dirty="0" smtClean="0">
                  <a:latin typeface="ＭＳ Ｐゴシック" pitchFamily="50" charset="-128"/>
                  <a:ea typeface="ＭＳ Ｐゴシック" pitchFamily="50" charset="-128"/>
                </a:rPr>
                <a:t>　災害時の避難行動</a:t>
              </a:r>
              <a:r>
                <a:rPr lang="ja-JP" altLang="en-US" sz="3000" dirty="0" smtClean="0">
                  <a:latin typeface="ＭＳ Ｐゴシック" pitchFamily="50" charset="-128"/>
                  <a:ea typeface="ＭＳ Ｐゴシック" pitchFamily="50" charset="-128"/>
                </a:rPr>
                <a:t>（地震編）</a:t>
              </a:r>
              <a:endParaRPr kumimoji="1" lang="ja-JP" altLang="en-US" sz="3000" dirty="0">
                <a:latin typeface="ＭＳ Ｐゴシック" pitchFamily="50" charset="-128"/>
                <a:ea typeface="ＭＳ Ｐゴシック" pitchFamily="50" charset="-128"/>
              </a:endParaRPr>
            </a:p>
          </p:txBody>
        </p:sp>
      </p:grpSp>
      <p:grpSp>
        <p:nvGrpSpPr>
          <p:cNvPr id="4" name="グループ化 22"/>
          <p:cNvGrpSpPr/>
          <p:nvPr/>
        </p:nvGrpSpPr>
        <p:grpSpPr>
          <a:xfrm>
            <a:off x="465868" y="3212976"/>
            <a:ext cx="7850547" cy="648072"/>
            <a:chOff x="1540534" y="1791570"/>
            <a:chExt cx="7632848" cy="648072"/>
          </a:xfrm>
        </p:grpSpPr>
        <p:sp>
          <p:nvSpPr>
            <p:cNvPr id="24" name="角丸四角形 23"/>
            <p:cNvSpPr/>
            <p:nvPr/>
          </p:nvSpPr>
          <p:spPr>
            <a:xfrm>
              <a:off x="1540534" y="1791570"/>
              <a:ext cx="7632848" cy="648072"/>
            </a:xfrm>
            <a:prstGeom prst="roundRect">
              <a:avLst/>
            </a:prstGeom>
            <a:solidFill>
              <a:srgbClr val="FFFF00">
                <a:alpha val="95000"/>
              </a:srgbClr>
            </a:solidFill>
            <a:ln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25" name="テキスト ボックス 24"/>
            <p:cNvSpPr txBox="1"/>
            <p:nvPr/>
          </p:nvSpPr>
          <p:spPr>
            <a:xfrm>
              <a:off x="1749428" y="1844824"/>
              <a:ext cx="7215059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ja-JP" altLang="en-US" sz="3000" dirty="0">
                  <a:latin typeface="ＭＳ Ｐゴシック" pitchFamily="50" charset="-128"/>
                  <a:ea typeface="ＭＳ Ｐゴシック" pitchFamily="50" charset="-128"/>
                </a:rPr>
                <a:t>３</a:t>
              </a:r>
              <a:r>
                <a:rPr kumimoji="1" lang="ja-JP" altLang="en-US" sz="3000" dirty="0" smtClean="0">
                  <a:latin typeface="ＭＳ Ｐゴシック" pitchFamily="50" charset="-128"/>
                  <a:ea typeface="ＭＳ Ｐゴシック" pitchFamily="50" charset="-128"/>
                </a:rPr>
                <a:t>　避難所についての考え方</a:t>
              </a:r>
              <a:endParaRPr kumimoji="1" lang="ja-JP" altLang="en-US" sz="3000" dirty="0">
                <a:latin typeface="ＭＳ Ｐゴシック" pitchFamily="50" charset="-128"/>
                <a:ea typeface="ＭＳ Ｐゴシック" pitchFamily="50" charset="-128"/>
              </a:endParaRPr>
            </a:p>
          </p:txBody>
        </p:sp>
      </p:grpSp>
      <p:grpSp>
        <p:nvGrpSpPr>
          <p:cNvPr id="5" name="グループ化 25"/>
          <p:cNvGrpSpPr/>
          <p:nvPr/>
        </p:nvGrpSpPr>
        <p:grpSpPr>
          <a:xfrm>
            <a:off x="468720" y="4127387"/>
            <a:ext cx="7847696" cy="648072"/>
            <a:chOff x="1540534" y="1791570"/>
            <a:chExt cx="7632848" cy="648072"/>
          </a:xfrm>
        </p:grpSpPr>
        <p:sp>
          <p:nvSpPr>
            <p:cNvPr id="27" name="角丸四角形 26"/>
            <p:cNvSpPr/>
            <p:nvPr/>
          </p:nvSpPr>
          <p:spPr>
            <a:xfrm>
              <a:off x="1540534" y="1791570"/>
              <a:ext cx="7632848" cy="648072"/>
            </a:xfrm>
            <a:prstGeom prst="roundRect">
              <a:avLst/>
            </a:prstGeom>
            <a:solidFill>
              <a:srgbClr val="FFFF00">
                <a:alpha val="95000"/>
              </a:srgbClr>
            </a:solidFill>
            <a:ln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28" name="テキスト ボックス 27"/>
            <p:cNvSpPr txBox="1"/>
            <p:nvPr/>
          </p:nvSpPr>
          <p:spPr>
            <a:xfrm>
              <a:off x="1749428" y="1844824"/>
              <a:ext cx="7215059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ja-JP" altLang="en-US" sz="3000" dirty="0">
                  <a:latin typeface="ＭＳ Ｐゴシック" pitchFamily="50" charset="-128"/>
                  <a:ea typeface="ＭＳ Ｐゴシック" pitchFamily="50" charset="-128"/>
                </a:rPr>
                <a:t>４</a:t>
              </a:r>
              <a:r>
                <a:rPr kumimoji="1" lang="ja-JP" altLang="en-US" sz="3000" dirty="0" smtClean="0">
                  <a:latin typeface="ＭＳ Ｐゴシック" pitchFamily="50" charset="-128"/>
                  <a:ea typeface="ＭＳ Ｐゴシック" pitchFamily="50" charset="-128"/>
                </a:rPr>
                <a:t>　避難所の開設から避難生活</a:t>
              </a:r>
              <a:endParaRPr kumimoji="1" lang="ja-JP" altLang="en-US" sz="3000" dirty="0">
                <a:latin typeface="ＭＳ Ｐゴシック" pitchFamily="50" charset="-128"/>
                <a:ea typeface="ＭＳ Ｐゴシック" pitchFamily="50" charset="-128"/>
              </a:endParaRPr>
            </a:p>
          </p:txBody>
        </p:sp>
      </p:grpSp>
      <p:grpSp>
        <p:nvGrpSpPr>
          <p:cNvPr id="6" name="グループ化 28"/>
          <p:cNvGrpSpPr/>
          <p:nvPr/>
        </p:nvGrpSpPr>
        <p:grpSpPr>
          <a:xfrm>
            <a:off x="467540" y="5109585"/>
            <a:ext cx="7848876" cy="648072"/>
            <a:chOff x="1540534" y="1791570"/>
            <a:chExt cx="7632848" cy="648072"/>
          </a:xfrm>
        </p:grpSpPr>
        <p:sp>
          <p:nvSpPr>
            <p:cNvPr id="30" name="角丸四角形 29"/>
            <p:cNvSpPr/>
            <p:nvPr/>
          </p:nvSpPr>
          <p:spPr>
            <a:xfrm>
              <a:off x="1540534" y="1791570"/>
              <a:ext cx="7632848" cy="648072"/>
            </a:xfrm>
            <a:prstGeom prst="roundRect">
              <a:avLst/>
            </a:prstGeom>
            <a:solidFill>
              <a:srgbClr val="FFFF00">
                <a:alpha val="95000"/>
              </a:srgbClr>
            </a:solidFill>
            <a:ln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31" name="テキスト ボックス 30"/>
            <p:cNvSpPr txBox="1"/>
            <p:nvPr/>
          </p:nvSpPr>
          <p:spPr>
            <a:xfrm>
              <a:off x="1749428" y="1844824"/>
              <a:ext cx="7422283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ja-JP" altLang="en-US" sz="3000" dirty="0">
                  <a:latin typeface="ＭＳ Ｐゴシック" pitchFamily="50" charset="-128"/>
                  <a:ea typeface="ＭＳ Ｐゴシック" pitchFamily="50" charset="-128"/>
                </a:rPr>
                <a:t>５</a:t>
              </a:r>
              <a:r>
                <a:rPr kumimoji="1" lang="ja-JP" altLang="en-US" sz="3000" dirty="0" smtClean="0">
                  <a:latin typeface="ＭＳ Ｐゴシック" pitchFamily="50" charset="-128"/>
                  <a:ea typeface="ＭＳ Ｐゴシック" pitchFamily="50" charset="-128"/>
                </a:rPr>
                <a:t>　地震に備えて</a:t>
              </a:r>
              <a:r>
                <a:rPr lang="ja-JP" altLang="en-US" sz="3000" dirty="0" smtClean="0">
                  <a:latin typeface="ＭＳ Ｐゴシック" pitchFamily="50" charset="-128"/>
                  <a:ea typeface="ＭＳ Ｐゴシック" pitchFamily="50" charset="-128"/>
                </a:rPr>
                <a:t>一人ひとりが取り組めること</a:t>
              </a:r>
              <a:endParaRPr kumimoji="1" lang="ja-JP" altLang="en-US" sz="3000" dirty="0">
                <a:latin typeface="ＭＳ Ｐゴシック" pitchFamily="50" charset="-128"/>
                <a:ea typeface="ＭＳ Ｐゴシック" pitchFamily="50" charset="-128"/>
              </a:endParaRPr>
            </a:p>
          </p:txBody>
        </p:sp>
      </p:grpSp>
      <p:grpSp>
        <p:nvGrpSpPr>
          <p:cNvPr id="7" name="グループ化 17"/>
          <p:cNvGrpSpPr/>
          <p:nvPr/>
        </p:nvGrpSpPr>
        <p:grpSpPr>
          <a:xfrm>
            <a:off x="467540" y="6021288"/>
            <a:ext cx="7848876" cy="648072"/>
            <a:chOff x="1540534" y="1791570"/>
            <a:chExt cx="7632848" cy="648072"/>
          </a:xfrm>
        </p:grpSpPr>
        <p:sp>
          <p:nvSpPr>
            <p:cNvPr id="19" name="角丸四角形 18"/>
            <p:cNvSpPr/>
            <p:nvPr/>
          </p:nvSpPr>
          <p:spPr>
            <a:xfrm>
              <a:off x="1540534" y="1791570"/>
              <a:ext cx="7632848" cy="648072"/>
            </a:xfrm>
            <a:prstGeom prst="roundRect">
              <a:avLst/>
            </a:prstGeom>
            <a:solidFill>
              <a:srgbClr val="FFFF00">
                <a:alpha val="95000"/>
              </a:srgbClr>
            </a:solidFill>
            <a:ln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32" name="テキスト ボックス 31"/>
            <p:cNvSpPr txBox="1"/>
            <p:nvPr/>
          </p:nvSpPr>
          <p:spPr>
            <a:xfrm>
              <a:off x="1749428" y="1844824"/>
              <a:ext cx="7215059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ja-JP" altLang="en-US" sz="3000" dirty="0">
                  <a:latin typeface="ＭＳ Ｐゴシック" pitchFamily="50" charset="-128"/>
                  <a:ea typeface="ＭＳ Ｐゴシック" pitchFamily="50" charset="-128"/>
                </a:rPr>
                <a:t>６</a:t>
              </a:r>
              <a:r>
                <a:rPr kumimoji="1" lang="ja-JP" altLang="en-US" sz="3000" dirty="0" smtClean="0">
                  <a:latin typeface="ＭＳ Ｐゴシック" pitchFamily="50" charset="-128"/>
                  <a:ea typeface="ＭＳ Ｐゴシック" pitchFamily="50" charset="-128"/>
                </a:rPr>
                <a:t>　大規模</a:t>
              </a:r>
              <a:r>
                <a:rPr lang="ja-JP" altLang="en-US" sz="3000" dirty="0" smtClean="0">
                  <a:latin typeface="ＭＳ Ｐゴシック" pitchFamily="50" charset="-128"/>
                  <a:ea typeface="ＭＳ Ｐゴシック" pitchFamily="50" charset="-128"/>
                </a:rPr>
                <a:t>水害時の避難行動</a:t>
              </a:r>
              <a:endParaRPr kumimoji="1" lang="ja-JP" altLang="en-US" sz="3000" dirty="0">
                <a:latin typeface="ＭＳ Ｐゴシック" pitchFamily="50" charset="-128"/>
                <a:ea typeface="ＭＳ Ｐゴシック" pitchFamily="50" charset="-128"/>
              </a:endParaRPr>
            </a:p>
          </p:txBody>
        </p:sp>
      </p:grpSp>
    </p:spTree>
    <p:extLst>
      <p:ext uri="{BB962C8B-B14F-4D97-AF65-F5344CB8AC3E}">
        <p14:creationId xmlns="" xmlns:p14="http://schemas.microsoft.com/office/powerpoint/2010/main" val="532656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75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75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75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5536" y="1052736"/>
            <a:ext cx="8358424" cy="56886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線吹き出し 2 (枠付き) 2"/>
          <p:cNvSpPr/>
          <p:nvPr/>
        </p:nvSpPr>
        <p:spPr bwMode="auto">
          <a:xfrm>
            <a:off x="5562109" y="4149080"/>
            <a:ext cx="1741979" cy="445238"/>
          </a:xfrm>
          <a:prstGeom prst="borderCallout2">
            <a:avLst>
              <a:gd name="adj1" fmla="val 18750"/>
              <a:gd name="adj2" fmla="val -8333"/>
              <a:gd name="adj3" fmla="val 18750"/>
              <a:gd name="adj4" fmla="val -16667"/>
              <a:gd name="adj5" fmla="val 128799"/>
              <a:gd name="adj6" fmla="val -59998"/>
            </a:avLst>
          </a:prstGeom>
          <a:solidFill>
            <a:schemeClr val="bg1"/>
          </a:solidFill>
          <a:ln w="38100">
            <a:solidFill>
              <a:srgbClr val="FF0000"/>
            </a:solidFill>
            <a:miter lim="800000"/>
            <a:headEnd type="none"/>
            <a:tailEnd type="stealth"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342900" indent="-342900" algn="l">
              <a:lnSpc>
                <a:spcPct val="100000"/>
              </a:lnSpc>
              <a:spcBef>
                <a:spcPct val="150000"/>
              </a:spcBef>
              <a:buClr>
                <a:schemeClr val="bg2"/>
              </a:buClr>
              <a:buFont typeface="Wingdings" pitchFamily="2" charset="2"/>
              <a:buChar char="n"/>
            </a:pPr>
            <a:endParaRPr kumimoji="1" lang="ja-JP" altLang="en-US" sz="2400" dirty="0" smtClean="0"/>
          </a:p>
        </p:txBody>
      </p:sp>
      <p:pic>
        <p:nvPicPr>
          <p:cNvPr id="26" name="Picture 4" descr="c_title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 r="39488"/>
          <a:stretch>
            <a:fillRect/>
          </a:stretch>
        </p:blipFill>
        <p:spPr bwMode="auto">
          <a:xfrm>
            <a:off x="5660779" y="4238349"/>
            <a:ext cx="1544637" cy="26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テキスト ボックス 10"/>
          <p:cNvSpPr txBox="1"/>
          <p:nvPr/>
        </p:nvSpPr>
        <p:spPr>
          <a:xfrm>
            <a:off x="251520" y="93378"/>
            <a:ext cx="7560840" cy="889018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</p:spPr>
        <p:txBody>
          <a:bodyPr wrap="square" rtlCol="0" anchor="ctr" anchorCtr="0">
            <a:noAutofit/>
          </a:bodyPr>
          <a:lstStyle/>
          <a:p>
            <a:r>
              <a:rPr lang="ja-JP" altLang="en-US" sz="4400" dirty="0" smtClean="0">
                <a:ln w="3175">
                  <a:solidFill>
                    <a:schemeClr val="tx1"/>
                  </a:solidFill>
                </a:ln>
                <a:solidFill>
                  <a:schemeClr val="bg1"/>
                </a:solidFill>
                <a:latin typeface="HGP創英角ｺﾞｼｯｸUB" pitchFamily="50" charset="-128"/>
                <a:ea typeface="HGP創英角ｺﾞｼｯｸUB" pitchFamily="50" charset="-128"/>
              </a:rPr>
              <a:t>１</a:t>
            </a:r>
            <a:r>
              <a:rPr lang="ja-JP" altLang="en-US" sz="4400" dirty="0">
                <a:ln w="3175">
                  <a:solidFill>
                    <a:schemeClr val="tx1"/>
                  </a:solidFill>
                </a:ln>
                <a:solidFill>
                  <a:schemeClr val="bg1"/>
                </a:solidFill>
                <a:latin typeface="HGP創英角ｺﾞｼｯｸUB" pitchFamily="50" charset="-128"/>
                <a:ea typeface="HGP創英角ｺﾞｼｯｸUB" pitchFamily="50" charset="-128"/>
              </a:rPr>
              <a:t>　</a:t>
            </a:r>
            <a:r>
              <a:rPr lang="ja-JP" altLang="en-US" sz="4400" dirty="0" smtClean="0">
                <a:ln w="3175">
                  <a:solidFill>
                    <a:schemeClr val="tx1"/>
                  </a:solidFill>
                </a:ln>
                <a:solidFill>
                  <a:schemeClr val="bg1"/>
                </a:solidFill>
                <a:latin typeface="HGP創英角ｺﾞｼｯｸUB" pitchFamily="50" charset="-128"/>
                <a:ea typeface="HGP創英角ｺﾞｼｯｸUB" pitchFamily="50" charset="-128"/>
              </a:rPr>
              <a:t>江戸川区を知る</a:t>
            </a:r>
            <a:endParaRPr lang="ja-JP" altLang="en-US" sz="4400" dirty="0">
              <a:ln w="3175">
                <a:solidFill>
                  <a:schemeClr val="tx1"/>
                </a:solidFill>
              </a:ln>
              <a:solidFill>
                <a:schemeClr val="bg1"/>
              </a:solidFill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sp>
        <p:nvSpPr>
          <p:cNvPr id="6" name="テキスト ボックス 5"/>
          <p:cNvSpPr txBox="1"/>
          <p:nvPr/>
        </p:nvSpPr>
        <p:spPr>
          <a:xfrm>
            <a:off x="5540434" y="1196752"/>
            <a:ext cx="3115396" cy="584775"/>
          </a:xfrm>
          <a:prstGeom prst="rect">
            <a:avLst/>
          </a:prstGeom>
          <a:solidFill>
            <a:srgbClr val="0000CC"/>
          </a:solidFill>
          <a:ln w="38100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ja-JP" altLang="en-US" sz="3200" dirty="0" smtClean="0">
                <a:solidFill>
                  <a:schemeClr val="bg1"/>
                </a:solidFill>
                <a:latin typeface="HGP創英角ｺﾞｼｯｸUB" pitchFamily="50" charset="-128"/>
                <a:ea typeface="HGP創英角ｺﾞｼｯｸUB" pitchFamily="50" charset="-128"/>
              </a:rPr>
              <a:t>江戸川区の位置</a:t>
            </a:r>
            <a:endParaRPr lang="ja-JP" altLang="en-US" sz="3200" dirty="0">
              <a:solidFill>
                <a:schemeClr val="bg1"/>
              </a:solidFill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sp>
        <p:nvSpPr>
          <p:cNvPr id="8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51520" y="1052737"/>
            <a:ext cx="8640960" cy="1224135"/>
          </a:xfrm>
          <a:solidFill>
            <a:srgbClr val="FFFFFF">
              <a:alpha val="80000"/>
            </a:srgbClr>
          </a:solidFill>
          <a:ln w="28575">
            <a:solidFill>
              <a:srgbClr val="FF0000"/>
            </a:solidFill>
          </a:ln>
        </p:spPr>
        <p:txBody>
          <a:bodyPr anchor="ctr" anchorCtr="0">
            <a:noAutofit/>
          </a:bodyPr>
          <a:lstStyle/>
          <a:p>
            <a:pPr marL="0" indent="0">
              <a:buNone/>
            </a:pPr>
            <a:r>
              <a:rPr lang="ja-JP" altLang="en-US" sz="3000" dirty="0">
                <a:solidFill>
                  <a:srgbClr val="0000CC"/>
                </a:solidFill>
                <a:latin typeface="HGP創英角ｺﾞｼｯｸUB" pitchFamily="50" charset="-128"/>
                <a:ea typeface="HGP創英角ｺﾞｼｯｸUB" pitchFamily="50" charset="-128"/>
              </a:rPr>
              <a:t>○</a:t>
            </a:r>
            <a:r>
              <a:rPr lang="ja-JP" altLang="en-US" sz="3000" dirty="0" smtClean="0">
                <a:solidFill>
                  <a:srgbClr val="0000CC"/>
                </a:solidFill>
                <a:latin typeface="HGP創英角ｺﾞｼｯｸUB" pitchFamily="50" charset="-128"/>
                <a:ea typeface="HGP創英角ｺﾞｼｯｸUB" pitchFamily="50" charset="-128"/>
              </a:rPr>
              <a:t>江戸川区</a:t>
            </a:r>
            <a:r>
              <a:rPr kumimoji="1" lang="ja-JP" altLang="en-US" sz="3000" dirty="0" smtClean="0">
                <a:solidFill>
                  <a:srgbClr val="0000CC"/>
                </a:solidFill>
                <a:latin typeface="HGP創英角ｺﾞｼｯｸUB" pitchFamily="50" charset="-128"/>
                <a:ea typeface="HGP創英角ｺﾞｼｯｸUB" pitchFamily="50" charset="-128"/>
              </a:rPr>
              <a:t>は沖積</a:t>
            </a:r>
            <a:r>
              <a:rPr lang="ja-JP" altLang="en-US" sz="3000" dirty="0" smtClean="0">
                <a:solidFill>
                  <a:srgbClr val="0000CC"/>
                </a:solidFill>
                <a:latin typeface="HGP創英角ｺﾞｼｯｸUB" pitchFamily="50" charset="-128"/>
                <a:ea typeface="HGP創英角ｺﾞｼｯｸUB" pitchFamily="50" charset="-128"/>
              </a:rPr>
              <a:t>平野である関東平野の最下流部</a:t>
            </a:r>
            <a:endParaRPr lang="en-US" altLang="ja-JP" sz="3000" dirty="0" smtClean="0">
              <a:solidFill>
                <a:srgbClr val="0000CC"/>
              </a:solidFill>
              <a:latin typeface="HGP創英角ｺﾞｼｯｸUB" pitchFamily="50" charset="-128"/>
              <a:ea typeface="HGP創英角ｺﾞｼｯｸUB" pitchFamily="50" charset="-128"/>
            </a:endParaRPr>
          </a:p>
          <a:p>
            <a:pPr marL="0" indent="0">
              <a:buNone/>
            </a:pPr>
            <a:r>
              <a:rPr lang="ja-JP" altLang="en-US" sz="3000" dirty="0">
                <a:solidFill>
                  <a:srgbClr val="0000CC"/>
                </a:solidFill>
                <a:latin typeface="HGP創英角ｺﾞｼｯｸUB" pitchFamily="50" charset="-128"/>
                <a:ea typeface="HGP創英角ｺﾞｼｯｸUB" pitchFamily="50" charset="-128"/>
              </a:rPr>
              <a:t>　</a:t>
            </a:r>
            <a:r>
              <a:rPr lang="ja-JP" altLang="en-US" sz="3000" dirty="0" smtClean="0">
                <a:solidFill>
                  <a:srgbClr val="0000CC"/>
                </a:solidFill>
                <a:latin typeface="HGP創英角ｺﾞｼｯｸUB" pitchFamily="50" charset="-128"/>
                <a:ea typeface="HGP創英角ｺﾞｼｯｸUB" pitchFamily="50" charset="-128"/>
              </a:rPr>
              <a:t> に位置してい</a:t>
            </a:r>
            <a:r>
              <a:rPr lang="ja-JP" altLang="en-US" sz="3000" dirty="0">
                <a:solidFill>
                  <a:srgbClr val="0000CC"/>
                </a:solidFill>
                <a:latin typeface="HGP創英角ｺﾞｼｯｸUB" pitchFamily="50" charset="-128"/>
                <a:ea typeface="HGP創英角ｺﾞｼｯｸUB" pitchFamily="50" charset="-128"/>
              </a:rPr>
              <a:t>ます</a:t>
            </a:r>
            <a:r>
              <a:rPr lang="ja-JP" altLang="en-US" sz="3000" dirty="0" smtClean="0">
                <a:solidFill>
                  <a:srgbClr val="0000CC"/>
                </a:solidFill>
                <a:latin typeface="HGP創英角ｺﾞｼｯｸUB" pitchFamily="50" charset="-128"/>
                <a:ea typeface="HGP創英角ｺﾞｼｯｸUB" pitchFamily="50" charset="-128"/>
              </a:rPr>
              <a:t>。</a:t>
            </a:r>
            <a:endParaRPr lang="en-US" altLang="ja-JP" sz="3000" dirty="0" smtClean="0">
              <a:solidFill>
                <a:srgbClr val="0000CC"/>
              </a:solidFill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sp>
        <p:nvSpPr>
          <p:cNvPr id="9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59276" y="2362948"/>
            <a:ext cx="8630943" cy="1224136"/>
          </a:xfrm>
          <a:solidFill>
            <a:srgbClr val="FFFFFF">
              <a:alpha val="80000"/>
            </a:srgbClr>
          </a:solidFill>
          <a:ln w="28575">
            <a:solidFill>
              <a:srgbClr val="FF0000"/>
            </a:solidFill>
          </a:ln>
        </p:spPr>
        <p:txBody>
          <a:bodyPr anchor="ctr" anchorCtr="0">
            <a:noAutofit/>
          </a:bodyPr>
          <a:lstStyle/>
          <a:p>
            <a:pPr marL="0" indent="0">
              <a:buNone/>
            </a:pPr>
            <a:r>
              <a:rPr kumimoji="1" lang="ja-JP" altLang="en-US" sz="3000" dirty="0" smtClean="0">
                <a:solidFill>
                  <a:srgbClr val="0000CC"/>
                </a:solidFill>
                <a:latin typeface="HGP創英角ｺﾞｼｯｸUB" pitchFamily="50" charset="-128"/>
                <a:ea typeface="HGP創英角ｺﾞｼｯｸUB" pitchFamily="50" charset="-128"/>
              </a:rPr>
              <a:t>○沖積平野は、河川による堆積作用で形成されて</a:t>
            </a:r>
            <a:r>
              <a:rPr kumimoji="1" lang="ja-JP" altLang="en-US" sz="3000" dirty="0" err="1" smtClean="0">
                <a:solidFill>
                  <a:srgbClr val="0000CC"/>
                </a:solidFill>
                <a:latin typeface="HGP創英角ｺﾞｼｯｸUB" pitchFamily="50" charset="-128"/>
                <a:ea typeface="HGP創英角ｺﾞｼｯｸUB" pitchFamily="50" charset="-128"/>
              </a:rPr>
              <a:t>お</a:t>
            </a:r>
            <a:endParaRPr kumimoji="1" lang="en-US" altLang="ja-JP" sz="3000" dirty="0" smtClean="0">
              <a:solidFill>
                <a:srgbClr val="0000CC"/>
              </a:solidFill>
              <a:latin typeface="HGP創英角ｺﾞｼｯｸUB" pitchFamily="50" charset="-128"/>
              <a:ea typeface="HGP創英角ｺﾞｼｯｸUB" pitchFamily="50" charset="-128"/>
            </a:endParaRPr>
          </a:p>
          <a:p>
            <a:pPr marL="0" indent="0">
              <a:buNone/>
            </a:pPr>
            <a:r>
              <a:rPr lang="en-US" altLang="ja-JP" sz="3000" dirty="0">
                <a:solidFill>
                  <a:srgbClr val="0000CC"/>
                </a:solidFill>
                <a:latin typeface="HGP創英角ｺﾞｼｯｸUB" pitchFamily="50" charset="-128"/>
                <a:ea typeface="HGP創英角ｺﾞｼｯｸUB" pitchFamily="50" charset="-128"/>
              </a:rPr>
              <a:t> </a:t>
            </a:r>
            <a:r>
              <a:rPr lang="en-US" altLang="ja-JP" sz="3000" dirty="0" smtClean="0">
                <a:solidFill>
                  <a:srgbClr val="0000CC"/>
                </a:solidFill>
                <a:latin typeface="HGP創英角ｺﾞｼｯｸUB" pitchFamily="50" charset="-128"/>
                <a:ea typeface="HGP創英角ｺﾞｼｯｸUB" pitchFamily="50" charset="-128"/>
              </a:rPr>
              <a:t>  </a:t>
            </a:r>
            <a:r>
              <a:rPr kumimoji="1" lang="ja-JP" altLang="en-US" sz="3000" dirty="0" smtClean="0">
                <a:solidFill>
                  <a:srgbClr val="0000CC"/>
                </a:solidFill>
                <a:latin typeface="HGP創英角ｺﾞｼｯｸUB" pitchFamily="50" charset="-128"/>
                <a:ea typeface="HGP創英角ｺﾞｼｯｸUB" pitchFamily="50" charset="-128"/>
              </a:rPr>
              <a:t>り、一般には水害の危険が高いとされてます。</a:t>
            </a:r>
            <a:endParaRPr kumimoji="1" lang="en-US" altLang="ja-JP" sz="3000" dirty="0" smtClean="0">
              <a:solidFill>
                <a:srgbClr val="0000CC"/>
              </a:solidFill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sp>
        <p:nvSpPr>
          <p:cNvPr id="7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59276" y="3678593"/>
            <a:ext cx="8630943" cy="1737319"/>
          </a:xfrm>
          <a:solidFill>
            <a:srgbClr val="FFFFFF">
              <a:alpha val="80000"/>
            </a:srgbClr>
          </a:solidFill>
          <a:ln w="28575">
            <a:solidFill>
              <a:srgbClr val="FF0000"/>
            </a:solidFill>
          </a:ln>
        </p:spPr>
        <p:txBody>
          <a:bodyPr anchor="ctr" anchorCtr="0">
            <a:noAutofit/>
          </a:bodyPr>
          <a:lstStyle/>
          <a:p>
            <a:pPr marL="0" indent="0">
              <a:buNone/>
            </a:pPr>
            <a:r>
              <a:rPr kumimoji="1" lang="ja-JP" altLang="en-US" sz="3000" dirty="0" smtClean="0">
                <a:solidFill>
                  <a:srgbClr val="0000CC"/>
                </a:solidFill>
                <a:latin typeface="HGP創英角ｺﾞｼｯｸUB" pitchFamily="50" charset="-128"/>
                <a:ea typeface="HGP創英角ｺﾞｼｯｸUB" pitchFamily="50" charset="-128"/>
              </a:rPr>
              <a:t>○しかし、利水しやすく、肥沃で平ら</a:t>
            </a:r>
            <a:r>
              <a:rPr lang="ja-JP" altLang="en-US" sz="3000" dirty="0">
                <a:solidFill>
                  <a:srgbClr val="0000CC"/>
                </a:solidFill>
                <a:latin typeface="HGP創英角ｺﾞｼｯｸUB" pitchFamily="50" charset="-128"/>
                <a:ea typeface="HGP創英角ｺﾞｼｯｸUB" pitchFamily="50" charset="-128"/>
              </a:rPr>
              <a:t>なので</a:t>
            </a:r>
            <a:r>
              <a:rPr kumimoji="1" lang="ja-JP" altLang="en-US" sz="3000" dirty="0" smtClean="0">
                <a:solidFill>
                  <a:srgbClr val="0000CC"/>
                </a:solidFill>
                <a:latin typeface="HGP創英角ｺﾞｼｯｸUB" pitchFamily="50" charset="-128"/>
                <a:ea typeface="HGP創英角ｺﾞｼｯｸUB" pitchFamily="50" charset="-128"/>
              </a:rPr>
              <a:t>農耕に適</a:t>
            </a:r>
            <a:endParaRPr kumimoji="1" lang="en-US" altLang="ja-JP" sz="3000" dirty="0" smtClean="0">
              <a:solidFill>
                <a:srgbClr val="0000CC"/>
              </a:solidFill>
              <a:latin typeface="HGP創英角ｺﾞｼｯｸUB" pitchFamily="50" charset="-128"/>
              <a:ea typeface="HGP創英角ｺﾞｼｯｸUB" pitchFamily="50" charset="-128"/>
            </a:endParaRPr>
          </a:p>
          <a:p>
            <a:pPr marL="0" indent="0">
              <a:buNone/>
            </a:pPr>
            <a:r>
              <a:rPr lang="ja-JP" altLang="en-US" sz="3000" dirty="0">
                <a:solidFill>
                  <a:srgbClr val="0000CC"/>
                </a:solidFill>
                <a:latin typeface="HGP創英角ｺﾞｼｯｸUB" pitchFamily="50" charset="-128"/>
                <a:ea typeface="HGP創英角ｺﾞｼｯｸUB" pitchFamily="50" charset="-128"/>
              </a:rPr>
              <a:t>　 </a:t>
            </a:r>
            <a:r>
              <a:rPr kumimoji="1" lang="ja-JP" altLang="en-US" sz="3000" dirty="0" smtClean="0">
                <a:solidFill>
                  <a:srgbClr val="0000CC"/>
                </a:solidFill>
                <a:latin typeface="HGP創英角ｺﾞｼｯｸUB" pitchFamily="50" charset="-128"/>
                <a:ea typeface="HGP創英角ｺﾞｼｯｸUB" pitchFamily="50" charset="-128"/>
              </a:rPr>
              <a:t>しているため、多くの文明が沖積平野で発祥して</a:t>
            </a:r>
            <a:r>
              <a:rPr kumimoji="1" lang="ja-JP" altLang="en-US" sz="3000" dirty="0" err="1" smtClean="0">
                <a:solidFill>
                  <a:srgbClr val="0000CC"/>
                </a:solidFill>
                <a:latin typeface="HGP創英角ｺﾞｼｯｸUB" pitchFamily="50" charset="-128"/>
                <a:ea typeface="HGP創英角ｺﾞｼｯｸUB" pitchFamily="50" charset="-128"/>
              </a:rPr>
              <a:t>い</a:t>
            </a:r>
            <a:endParaRPr kumimoji="1" lang="en-US" altLang="ja-JP" sz="3000" dirty="0" smtClean="0">
              <a:solidFill>
                <a:srgbClr val="0000CC"/>
              </a:solidFill>
              <a:latin typeface="HGP創英角ｺﾞｼｯｸUB" pitchFamily="50" charset="-128"/>
              <a:ea typeface="HGP創英角ｺﾞｼｯｸUB" pitchFamily="50" charset="-128"/>
            </a:endParaRPr>
          </a:p>
          <a:p>
            <a:pPr marL="0" indent="0">
              <a:buNone/>
            </a:pPr>
            <a:r>
              <a:rPr lang="ja-JP" altLang="en-US" sz="3000" dirty="0">
                <a:solidFill>
                  <a:srgbClr val="0000CC"/>
                </a:solidFill>
                <a:latin typeface="HGP創英角ｺﾞｼｯｸUB" pitchFamily="50" charset="-128"/>
                <a:ea typeface="HGP創英角ｺﾞｼｯｸUB" pitchFamily="50" charset="-128"/>
              </a:rPr>
              <a:t>　 </a:t>
            </a:r>
            <a:r>
              <a:rPr kumimoji="1" lang="ja-JP" altLang="en-US" sz="3000" dirty="0" smtClean="0">
                <a:solidFill>
                  <a:srgbClr val="0000CC"/>
                </a:solidFill>
                <a:latin typeface="HGP創英角ｺﾞｼｯｸUB" pitchFamily="50" charset="-128"/>
                <a:ea typeface="HGP創英角ｺﾞｼｯｸUB" pitchFamily="50" charset="-128"/>
              </a:rPr>
              <a:t>ます。</a:t>
            </a:r>
            <a:endParaRPr kumimoji="1" lang="en-US" altLang="ja-JP" sz="3000" dirty="0" smtClean="0">
              <a:solidFill>
                <a:srgbClr val="0000CC"/>
              </a:solidFill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sp>
        <p:nvSpPr>
          <p:cNvPr id="10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59276" y="5517232"/>
            <a:ext cx="8630943" cy="1224136"/>
          </a:xfrm>
          <a:solidFill>
            <a:srgbClr val="FFFFFF">
              <a:alpha val="80000"/>
            </a:srgbClr>
          </a:solidFill>
          <a:ln w="28575">
            <a:solidFill>
              <a:srgbClr val="FF0000"/>
            </a:solidFill>
          </a:ln>
        </p:spPr>
        <p:txBody>
          <a:bodyPr anchor="ctr" anchorCtr="0">
            <a:noAutofit/>
          </a:bodyPr>
          <a:lstStyle/>
          <a:p>
            <a:pPr marL="0" indent="0">
              <a:buNone/>
            </a:pPr>
            <a:r>
              <a:rPr lang="ja-JP" altLang="en-US" sz="3000" dirty="0" smtClean="0">
                <a:solidFill>
                  <a:srgbClr val="0000CC"/>
                </a:solidFill>
                <a:latin typeface="HGP創英角ｺﾞｼｯｸUB" pitchFamily="50" charset="-128"/>
                <a:ea typeface="HGP創英角ｺﾞｼｯｸUB" pitchFamily="50" charset="-128"/>
              </a:rPr>
              <a:t>○日本に</a:t>
            </a:r>
            <a:r>
              <a:rPr lang="ja-JP" altLang="en-US" sz="3000" dirty="0">
                <a:solidFill>
                  <a:srgbClr val="0000CC"/>
                </a:solidFill>
                <a:latin typeface="HGP創英角ｺﾞｼｯｸUB" pitchFamily="50" charset="-128"/>
                <a:ea typeface="HGP創英角ｺﾞｼｯｸUB" pitchFamily="50" charset="-128"/>
              </a:rPr>
              <a:t>おいては</a:t>
            </a:r>
            <a:r>
              <a:rPr lang="ja-JP" altLang="en-US" sz="3000" dirty="0" smtClean="0">
                <a:solidFill>
                  <a:srgbClr val="0000CC"/>
                </a:solidFill>
                <a:latin typeface="HGP創英角ｺﾞｼｯｸUB" pitchFamily="50" charset="-128"/>
                <a:ea typeface="HGP創英角ｺﾞｼｯｸUB" pitchFamily="50" charset="-128"/>
              </a:rPr>
              <a:t>、人口の大部分が沖積平野に集</a:t>
            </a:r>
            <a:endParaRPr lang="en-US" altLang="ja-JP" sz="3000" dirty="0" smtClean="0">
              <a:solidFill>
                <a:srgbClr val="0000CC"/>
              </a:solidFill>
              <a:latin typeface="HGP創英角ｺﾞｼｯｸUB" pitchFamily="50" charset="-128"/>
              <a:ea typeface="HGP創英角ｺﾞｼｯｸUB" pitchFamily="50" charset="-128"/>
            </a:endParaRPr>
          </a:p>
          <a:p>
            <a:pPr marL="0" indent="0">
              <a:buNone/>
            </a:pPr>
            <a:r>
              <a:rPr lang="en-US" altLang="ja-JP" sz="3000" dirty="0">
                <a:solidFill>
                  <a:srgbClr val="0000CC"/>
                </a:solidFill>
                <a:latin typeface="HGP創英角ｺﾞｼｯｸUB" pitchFamily="50" charset="-128"/>
                <a:ea typeface="HGP創英角ｺﾞｼｯｸUB" pitchFamily="50" charset="-128"/>
              </a:rPr>
              <a:t> </a:t>
            </a:r>
            <a:r>
              <a:rPr lang="en-US" altLang="ja-JP" sz="3000" dirty="0" smtClean="0">
                <a:solidFill>
                  <a:srgbClr val="0000CC"/>
                </a:solidFill>
                <a:latin typeface="HGP創英角ｺﾞｼｯｸUB" pitchFamily="50" charset="-128"/>
                <a:ea typeface="HGP創英角ｺﾞｼｯｸUB" pitchFamily="50" charset="-128"/>
              </a:rPr>
              <a:t>  </a:t>
            </a:r>
            <a:r>
              <a:rPr lang="ja-JP" altLang="en-US" sz="3000" dirty="0" smtClean="0">
                <a:solidFill>
                  <a:srgbClr val="0000CC"/>
                </a:solidFill>
                <a:latin typeface="HGP創英角ｺﾞｼｯｸUB" pitchFamily="50" charset="-128"/>
                <a:ea typeface="HGP創英角ｺﾞｼｯｸUB" pitchFamily="50" charset="-128"/>
              </a:rPr>
              <a:t>まってい</a:t>
            </a:r>
            <a:r>
              <a:rPr lang="ja-JP" altLang="en-US" sz="3000" dirty="0">
                <a:solidFill>
                  <a:srgbClr val="0000CC"/>
                </a:solidFill>
                <a:latin typeface="HGP創英角ｺﾞｼｯｸUB" pitchFamily="50" charset="-128"/>
                <a:ea typeface="HGP創英角ｺﾞｼｯｸUB" pitchFamily="50" charset="-128"/>
              </a:rPr>
              <a:t>ます</a:t>
            </a:r>
            <a:r>
              <a:rPr lang="ja-JP" altLang="en-US" sz="3000" dirty="0" smtClean="0">
                <a:solidFill>
                  <a:srgbClr val="0000CC"/>
                </a:solidFill>
                <a:latin typeface="HGP創英角ｺﾞｼｯｸUB" pitchFamily="50" charset="-128"/>
                <a:ea typeface="HGP創英角ｺﾞｼｯｸUB" pitchFamily="50" charset="-128"/>
              </a:rPr>
              <a:t>。</a:t>
            </a:r>
            <a:r>
              <a:rPr lang="en-US" altLang="ja-JP" sz="3000" dirty="0" smtClean="0">
                <a:solidFill>
                  <a:srgbClr val="0000CC"/>
                </a:solidFill>
                <a:latin typeface="HGP創英角ｺﾞｼｯｸUB" pitchFamily="50" charset="-128"/>
                <a:ea typeface="HGP創英角ｺﾞｼｯｸUB" pitchFamily="50" charset="-128"/>
              </a:rPr>
              <a:t>(</a:t>
            </a:r>
            <a:r>
              <a:rPr lang="ja-JP" altLang="en-US" sz="3000" dirty="0" smtClean="0">
                <a:solidFill>
                  <a:srgbClr val="0000CC"/>
                </a:solidFill>
                <a:latin typeface="HGP創英角ｺﾞｼｯｸUB" pitchFamily="50" charset="-128"/>
                <a:ea typeface="HGP創英角ｺﾞｼｯｸUB" pitchFamily="50" charset="-128"/>
              </a:rPr>
              <a:t>東京・大阪・名古屋・福岡 等</a:t>
            </a:r>
            <a:r>
              <a:rPr lang="en-US" altLang="ja-JP" sz="3000" dirty="0" smtClean="0">
                <a:solidFill>
                  <a:srgbClr val="0000CC"/>
                </a:solidFill>
                <a:latin typeface="HGP創英角ｺﾞｼｯｸUB" pitchFamily="50" charset="-128"/>
                <a:ea typeface="HGP創英角ｺﾞｼｯｸUB" pitchFamily="50" charset="-128"/>
              </a:rPr>
              <a:t>)</a:t>
            </a:r>
            <a:endParaRPr kumimoji="1" lang="en-US" altLang="ja-JP" sz="3000" dirty="0" smtClean="0">
              <a:solidFill>
                <a:srgbClr val="0000CC"/>
              </a:solidFill>
              <a:latin typeface="HGP創英角ｺﾞｼｯｸUB" pitchFamily="50" charset="-128"/>
              <a:ea typeface="HGP創英角ｺﾞｼｯｸUB" pitchFamily="50" charset="-128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1509603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7" grpId="0" animBg="1"/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コンテンツ プレースホルダー 2"/>
          <p:cNvSpPr txBox="1">
            <a:spLocks/>
          </p:cNvSpPr>
          <p:nvPr/>
        </p:nvSpPr>
        <p:spPr>
          <a:xfrm>
            <a:off x="298387" y="1175153"/>
            <a:ext cx="2744667" cy="669671"/>
          </a:xfrm>
          <a:prstGeom prst="rect">
            <a:avLst/>
          </a:prstGeom>
          <a:solidFill>
            <a:srgbClr val="0000CC"/>
          </a:solidFill>
        </p:spPr>
        <p:txBody>
          <a:bodyPr vert="horz" lIns="91440" tIns="45720" rIns="91440" bIns="45720" rtlCol="0" anchor="ctr" anchorCtr="0"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dist">
              <a:buFont typeface="Arial" pitchFamily="34" charset="0"/>
              <a:buNone/>
            </a:pPr>
            <a:r>
              <a:rPr lang="ja-JP" altLang="en-US" sz="4000" dirty="0" smtClean="0">
                <a:solidFill>
                  <a:schemeClr val="bg1"/>
                </a:solidFill>
                <a:latin typeface="HGP創英角ｺﾞｼｯｸUB" pitchFamily="50" charset="-128"/>
                <a:ea typeface="HGP創英角ｺﾞｼｯｸUB" pitchFamily="50" charset="-128"/>
              </a:rPr>
              <a:t>気象災害</a:t>
            </a:r>
            <a:endParaRPr lang="en-US" altLang="ja-JP" sz="4000" dirty="0" smtClean="0">
              <a:solidFill>
                <a:schemeClr val="bg1"/>
              </a:solidFill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sp>
        <p:nvSpPr>
          <p:cNvPr id="16" name="角丸四角形 15"/>
          <p:cNvSpPr/>
          <p:nvPr/>
        </p:nvSpPr>
        <p:spPr>
          <a:xfrm>
            <a:off x="324457" y="1921459"/>
            <a:ext cx="8568023" cy="1851009"/>
          </a:xfrm>
          <a:prstGeom prst="roundRect">
            <a:avLst/>
          </a:prstGeom>
          <a:solidFill>
            <a:srgbClr val="FFFF99"/>
          </a:solidFill>
          <a:ln w="76200">
            <a:solidFill>
              <a:srgbClr val="0000F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" name="コンテンツ プレースホルダー 2"/>
          <p:cNvSpPr txBox="1">
            <a:spLocks/>
          </p:cNvSpPr>
          <p:nvPr/>
        </p:nvSpPr>
        <p:spPr>
          <a:xfrm>
            <a:off x="603196" y="1949595"/>
            <a:ext cx="8289284" cy="859469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 anchorCtr="0">
            <a:normAutofit fontScale="925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ja-JP" altLang="en-US" sz="4800" dirty="0" smtClean="0">
                <a:solidFill>
                  <a:srgbClr val="FF0000"/>
                </a:solidFill>
                <a:latin typeface="HGP創英角ｺﾞｼｯｸUB" pitchFamily="50" charset="-128"/>
                <a:ea typeface="HGP創英角ｺﾞｼｯｸUB" pitchFamily="50" charset="-128"/>
              </a:rPr>
              <a:t>大雨</a:t>
            </a:r>
            <a:r>
              <a:rPr lang="ja-JP" altLang="en-US" sz="4800" dirty="0">
                <a:solidFill>
                  <a:srgbClr val="FF0000"/>
                </a:solidFill>
                <a:latin typeface="HGP創英角ｺﾞｼｯｸUB" pitchFamily="50" charset="-128"/>
                <a:ea typeface="HGP創英角ｺﾞｼｯｸUB" pitchFamily="50" charset="-128"/>
              </a:rPr>
              <a:t>、</a:t>
            </a:r>
            <a:r>
              <a:rPr lang="ja-JP" altLang="en-US" sz="4800" dirty="0" smtClean="0">
                <a:solidFill>
                  <a:srgbClr val="FF0000"/>
                </a:solidFill>
                <a:latin typeface="HGP創英角ｺﾞｼｯｸUB" pitchFamily="50" charset="-128"/>
                <a:ea typeface="HGP創英角ｺﾞｼｯｸUB" pitchFamily="50" charset="-128"/>
              </a:rPr>
              <a:t>台風、河川洪水、内水氾濫</a:t>
            </a:r>
            <a:endParaRPr lang="en-US" altLang="ja-JP" sz="4800" dirty="0" smtClean="0">
              <a:solidFill>
                <a:srgbClr val="FF0000"/>
              </a:solidFill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sp>
        <p:nvSpPr>
          <p:cNvPr id="12" name="コンテンツ プレースホルダー 2"/>
          <p:cNvSpPr txBox="1">
            <a:spLocks/>
          </p:cNvSpPr>
          <p:nvPr/>
        </p:nvSpPr>
        <p:spPr>
          <a:xfrm>
            <a:off x="603196" y="2915421"/>
            <a:ext cx="8139360" cy="834028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 anchorCtr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ja-JP" altLang="en-US" sz="4400" dirty="0" smtClean="0">
                <a:solidFill>
                  <a:srgbClr val="FF0000"/>
                </a:solidFill>
                <a:latin typeface="HGP創英角ｺﾞｼｯｸUB" pitchFamily="50" charset="-128"/>
                <a:ea typeface="HGP創英角ｺﾞｼｯｸUB" pitchFamily="50" charset="-128"/>
              </a:rPr>
              <a:t>強風、たつ巻、雷、降積雪、高潮</a:t>
            </a:r>
            <a:endParaRPr lang="en-US" altLang="ja-JP" sz="4400" dirty="0" smtClean="0">
              <a:solidFill>
                <a:srgbClr val="FF0000"/>
              </a:solidFill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225045" y="260647"/>
            <a:ext cx="6003139" cy="720081"/>
          </a:xfrm>
          <a:prstGeom prst="rect">
            <a:avLst/>
          </a:prstGeom>
          <a:solidFill>
            <a:srgbClr val="FFFF00"/>
          </a:solidFill>
        </p:spPr>
        <p:txBody>
          <a:bodyPr wrap="square" rtlCol="0" anchor="ctr" anchorCtr="0">
            <a:noAutofit/>
          </a:bodyPr>
          <a:lstStyle/>
          <a:p>
            <a:r>
              <a:rPr lang="ja-JP" altLang="en-US" sz="4000" dirty="0" smtClean="0">
                <a:solidFill>
                  <a:srgbClr val="0000CC"/>
                </a:solidFill>
                <a:latin typeface="HGP創英角ｺﾞｼｯｸUB" pitchFamily="50" charset="-128"/>
                <a:ea typeface="HGP創英角ｺﾞｼｯｸUB" pitchFamily="50" charset="-128"/>
              </a:rPr>
              <a:t>区内で起こり得る自然災害</a:t>
            </a:r>
            <a:endParaRPr lang="ja-JP" altLang="en-US" sz="4000" dirty="0">
              <a:solidFill>
                <a:srgbClr val="0000CC"/>
              </a:solidFill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sp>
        <p:nvSpPr>
          <p:cNvPr id="13" name="コンテンツ プレースホルダー 2"/>
          <p:cNvSpPr txBox="1">
            <a:spLocks/>
          </p:cNvSpPr>
          <p:nvPr/>
        </p:nvSpPr>
        <p:spPr>
          <a:xfrm>
            <a:off x="347952" y="3955294"/>
            <a:ext cx="2744667" cy="647030"/>
          </a:xfrm>
          <a:prstGeom prst="rect">
            <a:avLst/>
          </a:prstGeom>
          <a:solidFill>
            <a:srgbClr val="0000CC"/>
          </a:solidFill>
        </p:spPr>
        <p:txBody>
          <a:bodyPr vert="horz" lIns="91440" tIns="45720" rIns="91440" bIns="45720" rtlCol="0" anchor="ctr" anchorCtr="0"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ja-JP" altLang="en-US" sz="4000" dirty="0" smtClean="0">
                <a:solidFill>
                  <a:schemeClr val="bg1"/>
                </a:solidFill>
                <a:latin typeface="HGP創英角ｺﾞｼｯｸUB" pitchFamily="50" charset="-128"/>
                <a:ea typeface="HGP創英角ｺﾞｼｯｸUB" pitchFamily="50" charset="-128"/>
              </a:rPr>
              <a:t>地　　震</a:t>
            </a:r>
            <a:endParaRPr lang="en-US" altLang="ja-JP" sz="4000" dirty="0" smtClean="0">
              <a:solidFill>
                <a:schemeClr val="bg1"/>
              </a:solidFill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sp>
        <p:nvSpPr>
          <p:cNvPr id="20" name="角丸四角形 19"/>
          <p:cNvSpPr/>
          <p:nvPr/>
        </p:nvSpPr>
        <p:spPr>
          <a:xfrm>
            <a:off x="324457" y="4725144"/>
            <a:ext cx="8568023" cy="1862496"/>
          </a:xfrm>
          <a:prstGeom prst="roundRect">
            <a:avLst/>
          </a:prstGeom>
          <a:solidFill>
            <a:srgbClr val="FFFF99"/>
          </a:solidFill>
          <a:ln w="76200">
            <a:solidFill>
              <a:srgbClr val="0000F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7" name="コンテンツ プレースホルダー 2"/>
          <p:cNvSpPr txBox="1">
            <a:spLocks/>
          </p:cNvSpPr>
          <p:nvPr/>
        </p:nvSpPr>
        <p:spPr>
          <a:xfrm>
            <a:off x="606782" y="4753280"/>
            <a:ext cx="8289284" cy="820222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 anchorCtr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ja-JP" altLang="en-US" sz="4400" dirty="0" smtClean="0">
                <a:solidFill>
                  <a:srgbClr val="FF0000"/>
                </a:solidFill>
                <a:latin typeface="HGP創英角ｺﾞｼｯｸUB" pitchFamily="50" charset="-128"/>
                <a:ea typeface="HGP創英角ｺﾞｼｯｸUB" pitchFamily="50" charset="-128"/>
              </a:rPr>
              <a:t>地震、土地の液状化、大規模火災</a:t>
            </a:r>
            <a:endParaRPr lang="en-US" altLang="ja-JP" sz="4400" dirty="0" smtClean="0">
              <a:solidFill>
                <a:srgbClr val="FF0000"/>
              </a:solidFill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sp>
        <p:nvSpPr>
          <p:cNvPr id="15" name="コンテンツ プレースホルダー 2"/>
          <p:cNvSpPr txBox="1">
            <a:spLocks/>
          </p:cNvSpPr>
          <p:nvPr/>
        </p:nvSpPr>
        <p:spPr>
          <a:xfrm>
            <a:off x="603196" y="5739282"/>
            <a:ext cx="8289284" cy="820222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 anchorCtr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ja-JP" altLang="en-US" sz="4400" dirty="0" smtClean="0">
                <a:solidFill>
                  <a:srgbClr val="FF0000"/>
                </a:solidFill>
                <a:latin typeface="HGP創英角ｺﾞｼｯｸUB" pitchFamily="50" charset="-128"/>
                <a:ea typeface="HGP創英角ｺﾞｼｯｸUB" pitchFamily="50" charset="-128"/>
              </a:rPr>
              <a:t>津波</a:t>
            </a:r>
            <a:endParaRPr lang="en-US" altLang="ja-JP" sz="4400" dirty="0" smtClean="0">
              <a:solidFill>
                <a:srgbClr val="FF0000"/>
              </a:solidFill>
              <a:latin typeface="HGP創英角ｺﾞｼｯｸUB" pitchFamily="50" charset="-128"/>
              <a:ea typeface="HGP創英角ｺﾞｼｯｸUB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679020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6" grpId="0" animBg="1"/>
      <p:bldP spid="10" grpId="0"/>
      <p:bldP spid="12" grpId="0"/>
      <p:bldP spid="13" grpId="0" animBg="1"/>
      <p:bldP spid="20" grpId="0" animBg="1"/>
      <p:bldP spid="17" grpId="0"/>
      <p:bldP spid="1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爆発 2 1"/>
          <p:cNvSpPr/>
          <p:nvPr/>
        </p:nvSpPr>
        <p:spPr>
          <a:xfrm>
            <a:off x="252030" y="760758"/>
            <a:ext cx="8640450" cy="3318014"/>
          </a:xfrm>
          <a:prstGeom prst="irregularSeal2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4" name="コンテンツ プレースホルダー 2"/>
          <p:cNvSpPr txBox="1">
            <a:spLocks/>
          </p:cNvSpPr>
          <p:nvPr/>
        </p:nvSpPr>
        <p:spPr>
          <a:xfrm>
            <a:off x="252030" y="314411"/>
            <a:ext cx="8136394" cy="892695"/>
          </a:xfrm>
          <a:prstGeom prst="rect">
            <a:avLst/>
          </a:prstGeom>
          <a:solidFill>
            <a:srgbClr val="0000CC"/>
          </a:solidFill>
        </p:spPr>
        <p:txBody>
          <a:bodyPr vert="horz" lIns="91440" tIns="45720" rIns="91440" bIns="45720" rtlCol="0" anchor="ctr" anchorCtr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ja-JP" altLang="en-US" sz="4000" dirty="0" smtClean="0">
                <a:solidFill>
                  <a:srgbClr val="FFFF00"/>
                </a:solidFill>
                <a:latin typeface="HGP創英角ｺﾞｼｯｸUB" pitchFamily="50" charset="-128"/>
                <a:ea typeface="HGP創英角ｺﾞｼｯｸUB" pitchFamily="50" charset="-128"/>
              </a:rPr>
              <a:t>特に気を付けなければならないのは？</a:t>
            </a:r>
            <a:endParaRPr lang="en-US" altLang="ja-JP" sz="4000" dirty="0" smtClean="0">
              <a:solidFill>
                <a:srgbClr val="FFFF00"/>
              </a:solidFill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sp>
        <p:nvSpPr>
          <p:cNvPr id="16" name="角丸四角形 15"/>
          <p:cNvSpPr/>
          <p:nvPr/>
        </p:nvSpPr>
        <p:spPr>
          <a:xfrm>
            <a:off x="252030" y="4078772"/>
            <a:ext cx="8568023" cy="2374564"/>
          </a:xfrm>
          <a:prstGeom prst="roundRect">
            <a:avLst/>
          </a:prstGeom>
          <a:solidFill>
            <a:srgbClr val="CCFF99"/>
          </a:solidFill>
          <a:ln w="76200">
            <a:solidFill>
              <a:schemeClr val="tx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" name="コンテンツ プレースホルダー 2"/>
          <p:cNvSpPr txBox="1">
            <a:spLocks/>
          </p:cNvSpPr>
          <p:nvPr/>
        </p:nvSpPr>
        <p:spPr>
          <a:xfrm>
            <a:off x="1725445" y="1464325"/>
            <a:ext cx="5894861" cy="2036683"/>
          </a:xfrm>
          <a:prstGeom prst="rect">
            <a:avLst/>
          </a:prstGeom>
          <a:noFill/>
        </p:spPr>
        <p:txBody>
          <a:bodyPr vert="horz" lIns="91440" tIns="45720" rIns="91440" bIns="45720" rtlCol="0" anchor="ctr" anchorCtr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ja-JP" altLang="en-US" sz="12000" dirty="0" smtClean="0">
                <a:ln w="127000">
                  <a:solidFill>
                    <a:schemeClr val="tx1"/>
                  </a:solidFill>
                </a:ln>
                <a:solidFill>
                  <a:srgbClr val="FF0000"/>
                </a:solidFill>
                <a:latin typeface="HGP創英角ｺﾞｼｯｸUB" pitchFamily="50" charset="-128"/>
                <a:ea typeface="HGP創英角ｺﾞｼｯｸUB" pitchFamily="50" charset="-128"/>
              </a:rPr>
              <a:t>地　　震</a:t>
            </a:r>
            <a:endParaRPr lang="en-US" altLang="ja-JP" sz="12000" dirty="0" smtClean="0">
              <a:ln w="127000">
                <a:solidFill>
                  <a:schemeClr val="tx1"/>
                </a:solidFill>
              </a:ln>
              <a:solidFill>
                <a:srgbClr val="FF0000"/>
              </a:solidFill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sp>
        <p:nvSpPr>
          <p:cNvPr id="15" name="コンテンツ プレースホルダー 2"/>
          <p:cNvSpPr txBox="1">
            <a:spLocks/>
          </p:cNvSpPr>
          <p:nvPr/>
        </p:nvSpPr>
        <p:spPr>
          <a:xfrm>
            <a:off x="603196" y="4231539"/>
            <a:ext cx="7641212" cy="1004711"/>
          </a:xfrm>
          <a:prstGeom prst="rect">
            <a:avLst/>
          </a:prstGeom>
          <a:noFill/>
        </p:spPr>
        <p:txBody>
          <a:bodyPr vert="horz" lIns="91440" tIns="45720" rIns="91440" bIns="45720" rtlCol="0" anchor="ctr" anchorCtr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ja-JP" altLang="en-US" sz="4800" dirty="0" smtClean="0">
                <a:solidFill>
                  <a:srgbClr val="FF0000"/>
                </a:solidFill>
                <a:latin typeface="HGP創英角ｺﾞｼｯｸUB" pitchFamily="50" charset="-128"/>
                <a:ea typeface="HGP創英角ｺﾞｼｯｸUB" pitchFamily="50" charset="-128"/>
              </a:rPr>
              <a:t>予測することが不可能</a:t>
            </a:r>
            <a:endParaRPr lang="en-US" altLang="ja-JP" sz="4800" dirty="0" smtClean="0">
              <a:solidFill>
                <a:srgbClr val="FF0000"/>
              </a:solidFill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sp>
        <p:nvSpPr>
          <p:cNvPr id="12" name="コンテンツ プレースホルダー 2"/>
          <p:cNvSpPr txBox="1">
            <a:spLocks/>
          </p:cNvSpPr>
          <p:nvPr/>
        </p:nvSpPr>
        <p:spPr>
          <a:xfrm>
            <a:off x="1739513" y="1458316"/>
            <a:ext cx="5894861" cy="2036683"/>
          </a:xfrm>
          <a:prstGeom prst="rect">
            <a:avLst/>
          </a:prstGeom>
          <a:noFill/>
        </p:spPr>
        <p:txBody>
          <a:bodyPr vert="horz" lIns="91440" tIns="45720" rIns="91440" bIns="45720" rtlCol="0" anchor="ctr" anchorCtr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ja-JP" altLang="en-US" sz="12000" dirty="0" smtClean="0">
                <a:solidFill>
                  <a:srgbClr val="FF0000"/>
                </a:solidFill>
                <a:latin typeface="HGP創英角ｺﾞｼｯｸUB" pitchFamily="50" charset="-128"/>
                <a:ea typeface="HGP創英角ｺﾞｼｯｸUB" pitchFamily="50" charset="-128"/>
              </a:rPr>
              <a:t>地　　震</a:t>
            </a:r>
            <a:endParaRPr lang="en-US" altLang="ja-JP" sz="12000" dirty="0" smtClean="0">
              <a:solidFill>
                <a:srgbClr val="FF0000"/>
              </a:solidFill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sp>
        <p:nvSpPr>
          <p:cNvPr id="13" name="コンテンツ プレースホルダー 2"/>
          <p:cNvSpPr txBox="1">
            <a:spLocks/>
          </p:cNvSpPr>
          <p:nvPr/>
        </p:nvSpPr>
        <p:spPr>
          <a:xfrm>
            <a:off x="603196" y="5223041"/>
            <a:ext cx="7530588" cy="1004711"/>
          </a:xfrm>
          <a:prstGeom prst="rect">
            <a:avLst/>
          </a:prstGeom>
          <a:noFill/>
        </p:spPr>
        <p:txBody>
          <a:bodyPr vert="horz" lIns="91440" tIns="45720" rIns="91440" bIns="45720" rtlCol="0" anchor="ctr" anchorCtr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ja-JP" altLang="en-US" sz="4800" dirty="0" smtClean="0">
                <a:solidFill>
                  <a:srgbClr val="FF0000"/>
                </a:solidFill>
                <a:latin typeface="HGP創英角ｺﾞｼｯｸUB" pitchFamily="50" charset="-128"/>
                <a:ea typeface="HGP創英角ｺﾞｼｯｸUB" pitchFamily="50" charset="-128"/>
              </a:rPr>
              <a:t>被害が大きく、広範囲に及ぶ</a:t>
            </a:r>
            <a:endParaRPr lang="en-US" altLang="ja-JP" sz="4800" dirty="0" smtClean="0">
              <a:solidFill>
                <a:srgbClr val="FF0000"/>
              </a:solidFill>
              <a:latin typeface="HGP創英角ｺﾞｼｯｸUB" pitchFamily="50" charset="-128"/>
              <a:ea typeface="HGP創英角ｺﾞｼｯｸUB" pitchFamily="50" charset="-128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106205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6" grpId="0" animBg="1"/>
      <p:bldP spid="10" grpId="0"/>
      <p:bldP spid="15" grpId="0"/>
      <p:bldP spid="12" grpId="0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sei-inc.co.jp/bosai/ga/saigaimap/19950117hanshin.gif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2708920"/>
            <a:ext cx="7149044" cy="418522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タイトル 1"/>
          <p:cNvSpPr txBox="1">
            <a:spLocks/>
          </p:cNvSpPr>
          <p:nvPr/>
        </p:nvSpPr>
        <p:spPr>
          <a:xfrm>
            <a:off x="179512" y="188640"/>
            <a:ext cx="8784976" cy="720080"/>
          </a:xfrm>
          <a:prstGeom prst="rect">
            <a:avLst/>
          </a:prstGeom>
          <a:solidFill>
            <a:srgbClr val="FF0000"/>
          </a:solidFill>
        </p:spPr>
        <p:txBody>
          <a:bodyPr anchor="ctr" anchorCtr="0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kumimoji="1"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ja-JP" altLang="en-US" sz="4000" dirty="0" smtClean="0">
                <a:ln w="3175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dist="63500" dir="2700000" algn="tl" rotWithShape="0">
                    <a:prstClr val="black"/>
                  </a:outerShdw>
                </a:effectLst>
                <a:latin typeface="HGP創英角ｺﾞｼｯｸUB" pitchFamily="50" charset="-128"/>
                <a:ea typeface="HGP創英角ｺﾞｼｯｸUB" pitchFamily="50" charset="-128"/>
              </a:rPr>
              <a:t>阪神淡路大震災（兵庫県南部地震）</a:t>
            </a:r>
            <a:endParaRPr lang="ja-JP" altLang="en-US" sz="4000" dirty="0">
              <a:ln w="3175">
                <a:solidFill>
                  <a:schemeClr val="tx1"/>
                </a:solidFill>
              </a:ln>
              <a:solidFill>
                <a:schemeClr val="bg1"/>
              </a:solidFill>
              <a:effectLst>
                <a:outerShdw dist="63500" dir="2700000" algn="tl" rotWithShape="0">
                  <a:prstClr val="black"/>
                </a:outerShdw>
              </a:effectLst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sp>
        <p:nvSpPr>
          <p:cNvPr id="4" name="タイトル 1"/>
          <p:cNvSpPr txBox="1">
            <a:spLocks/>
          </p:cNvSpPr>
          <p:nvPr/>
        </p:nvSpPr>
        <p:spPr>
          <a:xfrm>
            <a:off x="323528" y="1092862"/>
            <a:ext cx="8496944" cy="720080"/>
          </a:xfrm>
          <a:prstGeom prst="rect">
            <a:avLst/>
          </a:prstGeom>
          <a:solidFill>
            <a:srgbClr val="0000FF"/>
          </a:solidFill>
        </p:spPr>
        <p:txBody>
          <a:bodyPr anchor="ctr" anchorCtr="0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kumimoji="1"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ja-JP" altLang="en-US" sz="3000" dirty="0" smtClean="0">
                <a:ln w="3175">
                  <a:solidFill>
                    <a:schemeClr val="tx1"/>
                  </a:solidFill>
                </a:ln>
                <a:solidFill>
                  <a:schemeClr val="bg1"/>
                </a:solidFill>
                <a:latin typeface="HGP創英角ｺﾞｼｯｸUB" pitchFamily="50" charset="-128"/>
                <a:ea typeface="HGP創英角ｺﾞｼｯｸUB" pitchFamily="50" charset="-128"/>
              </a:rPr>
              <a:t>発生日時　　平成７年１月１７日　午前５時４６分</a:t>
            </a:r>
            <a:endParaRPr lang="ja-JP" altLang="en-US" sz="3000" dirty="0">
              <a:ln w="3175">
                <a:solidFill>
                  <a:schemeClr val="tx1"/>
                </a:solidFill>
              </a:ln>
              <a:solidFill>
                <a:schemeClr val="bg1"/>
              </a:solidFill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sp>
        <p:nvSpPr>
          <p:cNvPr id="5" name="タイトル 1"/>
          <p:cNvSpPr txBox="1">
            <a:spLocks/>
          </p:cNvSpPr>
          <p:nvPr/>
        </p:nvSpPr>
        <p:spPr>
          <a:xfrm>
            <a:off x="323528" y="1988840"/>
            <a:ext cx="8496945" cy="720080"/>
          </a:xfrm>
          <a:prstGeom prst="rect">
            <a:avLst/>
          </a:prstGeom>
          <a:solidFill>
            <a:srgbClr val="0000FF"/>
          </a:solidFill>
        </p:spPr>
        <p:txBody>
          <a:bodyPr anchor="ctr" anchorCtr="0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kumimoji="1"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ja-JP" altLang="en-US" sz="3000" dirty="0" smtClean="0">
                <a:ln w="3175">
                  <a:solidFill>
                    <a:schemeClr val="tx1"/>
                  </a:solidFill>
                </a:ln>
                <a:solidFill>
                  <a:schemeClr val="bg1"/>
                </a:solidFill>
                <a:latin typeface="HGP創英角ｺﾞｼｯｸUB" pitchFamily="50" charset="-128"/>
                <a:ea typeface="HGP創英角ｺﾞｼｯｸUB" pitchFamily="50" charset="-128"/>
              </a:rPr>
              <a:t>地震規模　　マグニチュード ７</a:t>
            </a:r>
            <a:r>
              <a:rPr lang="en-US" altLang="ja-JP" sz="3000" dirty="0" smtClean="0">
                <a:ln w="3175">
                  <a:solidFill>
                    <a:schemeClr val="tx1"/>
                  </a:solidFill>
                </a:ln>
                <a:solidFill>
                  <a:schemeClr val="bg1"/>
                </a:solidFill>
                <a:latin typeface="HGP創英角ｺﾞｼｯｸUB" pitchFamily="50" charset="-128"/>
                <a:ea typeface="HGP創英角ｺﾞｼｯｸUB" pitchFamily="50" charset="-128"/>
              </a:rPr>
              <a:t>.</a:t>
            </a:r>
            <a:r>
              <a:rPr lang="ja-JP" altLang="en-US" sz="3000" dirty="0" smtClean="0">
                <a:ln w="3175">
                  <a:solidFill>
                    <a:schemeClr val="tx1"/>
                  </a:solidFill>
                </a:ln>
                <a:solidFill>
                  <a:schemeClr val="bg1"/>
                </a:solidFill>
                <a:latin typeface="HGP創英角ｺﾞｼｯｸUB" pitchFamily="50" charset="-128"/>
                <a:ea typeface="HGP創英角ｺﾞｼｯｸUB" pitchFamily="50" charset="-128"/>
              </a:rPr>
              <a:t>３　震度６～７</a:t>
            </a:r>
            <a:endParaRPr lang="ja-JP" altLang="en-US" sz="3000" dirty="0">
              <a:ln w="3175">
                <a:solidFill>
                  <a:schemeClr val="tx1"/>
                </a:solidFill>
              </a:ln>
              <a:solidFill>
                <a:schemeClr val="bg1"/>
              </a:solidFill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sp>
        <p:nvSpPr>
          <p:cNvPr id="6" name="タイトル 1"/>
          <p:cNvSpPr txBox="1">
            <a:spLocks/>
          </p:cNvSpPr>
          <p:nvPr/>
        </p:nvSpPr>
        <p:spPr>
          <a:xfrm>
            <a:off x="323528" y="2923808"/>
            <a:ext cx="8496945" cy="720080"/>
          </a:xfrm>
          <a:prstGeom prst="rect">
            <a:avLst/>
          </a:prstGeom>
          <a:solidFill>
            <a:srgbClr val="0000FF"/>
          </a:solidFill>
        </p:spPr>
        <p:txBody>
          <a:bodyPr anchor="ctr" anchorCtr="0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kumimoji="1"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ja-JP" altLang="en-US" sz="3000" dirty="0" smtClean="0">
                <a:ln w="3175">
                  <a:solidFill>
                    <a:schemeClr val="tx1"/>
                  </a:solidFill>
                </a:ln>
                <a:solidFill>
                  <a:schemeClr val="bg1"/>
                </a:solidFill>
                <a:latin typeface="HGP創英角ｺﾞｼｯｸUB" pitchFamily="50" charset="-128"/>
                <a:ea typeface="HGP創英角ｺﾞｼｯｸUB" pitchFamily="50" charset="-128"/>
              </a:rPr>
              <a:t>死者　　</a:t>
            </a:r>
            <a:r>
              <a:rPr lang="ja-JP" altLang="en-US" sz="3000" dirty="0" smtClean="0">
                <a:ln w="3175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50800" dist="50800" dir="5400000" algn="ctr" rotWithShape="0">
                    <a:schemeClr val="bg1"/>
                  </a:outerShdw>
                </a:effectLst>
                <a:latin typeface="HGP創英角ｺﾞｼｯｸUB" pitchFamily="50" charset="-128"/>
                <a:ea typeface="HGP創英角ｺﾞｼｯｸUB" pitchFamily="50" charset="-128"/>
              </a:rPr>
              <a:t>４</a:t>
            </a:r>
            <a:r>
              <a:rPr lang="en-US" altLang="ja-JP" sz="3000" dirty="0" smtClean="0">
                <a:ln w="3175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50800" dist="50800" dir="5400000" algn="ctr" rotWithShape="0">
                    <a:schemeClr val="bg1"/>
                  </a:outerShdw>
                </a:effectLst>
                <a:latin typeface="HGP創英角ｺﾞｼｯｸUB" pitchFamily="50" charset="-128"/>
                <a:ea typeface="HGP創英角ｺﾞｼｯｸUB" pitchFamily="50" charset="-128"/>
              </a:rPr>
              <a:t>,</a:t>
            </a:r>
            <a:r>
              <a:rPr lang="ja-JP" altLang="en-US" sz="3000" dirty="0" smtClean="0">
                <a:ln w="3175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50800" dist="50800" dir="5400000" algn="ctr" rotWithShape="0">
                    <a:schemeClr val="bg1"/>
                  </a:outerShdw>
                </a:effectLst>
                <a:latin typeface="HGP創英角ｺﾞｼｯｸUB" pitchFamily="50" charset="-128"/>
                <a:ea typeface="HGP創英角ｺﾞｼｯｸUB" pitchFamily="50" charset="-128"/>
              </a:rPr>
              <a:t>５７３人</a:t>
            </a:r>
            <a:r>
              <a:rPr lang="ja-JP" altLang="en-US" sz="3000" dirty="0" smtClean="0">
                <a:ln w="3175">
                  <a:solidFill>
                    <a:schemeClr val="tx1"/>
                  </a:solidFill>
                </a:ln>
                <a:solidFill>
                  <a:schemeClr val="bg1"/>
                </a:solidFill>
                <a:latin typeface="HGP創英角ｺﾞｼｯｸUB" pitchFamily="50" charset="-128"/>
                <a:ea typeface="HGP創英角ｺﾞｼｯｸUB" pitchFamily="50" charset="-128"/>
              </a:rPr>
              <a:t>　　負傷者　　１４</a:t>
            </a:r>
            <a:r>
              <a:rPr lang="en-US" altLang="ja-JP" sz="3000" dirty="0" smtClean="0">
                <a:ln w="3175">
                  <a:solidFill>
                    <a:schemeClr val="tx1"/>
                  </a:solidFill>
                </a:ln>
                <a:solidFill>
                  <a:schemeClr val="bg1"/>
                </a:solidFill>
                <a:latin typeface="HGP創英角ｺﾞｼｯｸUB" pitchFamily="50" charset="-128"/>
                <a:ea typeface="HGP創英角ｺﾞｼｯｸUB" pitchFamily="50" charset="-128"/>
              </a:rPr>
              <a:t>,</a:t>
            </a:r>
            <a:r>
              <a:rPr lang="ja-JP" altLang="en-US" sz="3000" dirty="0" smtClean="0">
                <a:ln w="3175">
                  <a:solidFill>
                    <a:schemeClr val="tx1"/>
                  </a:solidFill>
                </a:ln>
                <a:solidFill>
                  <a:schemeClr val="bg1"/>
                </a:solidFill>
                <a:latin typeface="HGP創英角ｺﾞｼｯｸUB" pitchFamily="50" charset="-128"/>
                <a:ea typeface="HGP創英角ｺﾞｼｯｸUB" pitchFamily="50" charset="-128"/>
              </a:rPr>
              <a:t>６７８人</a:t>
            </a:r>
            <a:endParaRPr lang="ja-JP" altLang="en-US" sz="3000" dirty="0">
              <a:ln w="3175">
                <a:solidFill>
                  <a:schemeClr val="tx1"/>
                </a:solidFill>
              </a:ln>
              <a:solidFill>
                <a:schemeClr val="bg1"/>
              </a:solidFill>
              <a:latin typeface="HGP創英角ｺﾞｼｯｸUB" pitchFamily="50" charset="-128"/>
              <a:ea typeface="HGP創英角ｺﾞｼｯｸUB" pitchFamily="50" charset="-128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37370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 txBox="1">
            <a:spLocks/>
          </p:cNvSpPr>
          <p:nvPr/>
        </p:nvSpPr>
        <p:spPr>
          <a:xfrm>
            <a:off x="1691680" y="143406"/>
            <a:ext cx="5760640" cy="850106"/>
          </a:xfrm>
          <a:prstGeom prst="rect">
            <a:avLst/>
          </a:prstGeom>
          <a:solidFill>
            <a:srgbClr val="FF0000"/>
          </a:solidFill>
        </p:spPr>
        <p:txBody>
          <a:bodyPr anchor="ctr" anchorCtr="0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kumimoji="1"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ja-JP" altLang="en-US" sz="4000" dirty="0" smtClean="0">
                <a:ln w="3175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dist="63500" dir="2700000" algn="tl" rotWithShape="0">
                    <a:prstClr val="black"/>
                  </a:outerShdw>
                </a:effectLst>
                <a:latin typeface="HGP創英角ｺﾞｼｯｸUB" pitchFamily="50" charset="-128"/>
                <a:ea typeface="HGP創英角ｺﾞｼｯｸUB" pitchFamily="50" charset="-128"/>
              </a:rPr>
              <a:t>阪神淡路大震災の記録</a:t>
            </a:r>
            <a:endParaRPr lang="ja-JP" altLang="en-US" sz="4000" dirty="0">
              <a:ln w="3175">
                <a:solidFill>
                  <a:schemeClr val="tx1"/>
                </a:solidFill>
              </a:ln>
              <a:solidFill>
                <a:schemeClr val="bg1"/>
              </a:solidFill>
              <a:effectLst>
                <a:outerShdw dist="63500" dir="2700000" algn="tl" rotWithShape="0">
                  <a:prstClr val="black"/>
                </a:outerShdw>
              </a:effectLst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pic>
        <p:nvPicPr>
          <p:cNvPr id="3" name="図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639" y="1278886"/>
            <a:ext cx="7876721" cy="524645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863496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 txBox="1">
            <a:spLocks/>
          </p:cNvSpPr>
          <p:nvPr/>
        </p:nvSpPr>
        <p:spPr>
          <a:xfrm>
            <a:off x="1691680" y="143406"/>
            <a:ext cx="5760640" cy="850106"/>
          </a:xfrm>
          <a:prstGeom prst="rect">
            <a:avLst/>
          </a:prstGeom>
          <a:solidFill>
            <a:srgbClr val="FF0000"/>
          </a:solidFill>
        </p:spPr>
        <p:txBody>
          <a:bodyPr anchor="ctr" anchorCtr="0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kumimoji="1"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ja-JP" altLang="en-US" sz="4000" dirty="0" smtClean="0">
                <a:ln w="3175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dist="63500" dir="2700000" algn="tl" rotWithShape="0">
                    <a:prstClr val="black"/>
                  </a:outerShdw>
                </a:effectLst>
                <a:latin typeface="HGP創英角ｺﾞｼｯｸUB" pitchFamily="50" charset="-128"/>
                <a:ea typeface="HGP創英角ｺﾞｼｯｸUB" pitchFamily="50" charset="-128"/>
              </a:rPr>
              <a:t>阪神淡路大震災の記録</a:t>
            </a:r>
            <a:endParaRPr lang="ja-JP" altLang="en-US" sz="4000" dirty="0">
              <a:ln w="3175">
                <a:solidFill>
                  <a:schemeClr val="tx1"/>
                </a:solidFill>
              </a:ln>
              <a:solidFill>
                <a:schemeClr val="bg1"/>
              </a:solidFill>
              <a:effectLst>
                <a:outerShdw dist="63500" dir="2700000" algn="tl" rotWithShape="0">
                  <a:prstClr val="black"/>
                </a:outerShdw>
              </a:effectLst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pic>
        <p:nvPicPr>
          <p:cNvPr id="4" name="図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936" y="1268760"/>
            <a:ext cx="7876720" cy="524645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535852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 txBox="1">
            <a:spLocks/>
          </p:cNvSpPr>
          <p:nvPr/>
        </p:nvSpPr>
        <p:spPr>
          <a:xfrm>
            <a:off x="1691680" y="143406"/>
            <a:ext cx="5760640" cy="850106"/>
          </a:xfrm>
          <a:prstGeom prst="rect">
            <a:avLst/>
          </a:prstGeom>
          <a:solidFill>
            <a:srgbClr val="FF0000"/>
          </a:solidFill>
        </p:spPr>
        <p:txBody>
          <a:bodyPr anchor="ctr" anchorCtr="0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kumimoji="1"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ja-JP" altLang="en-US" sz="4000" dirty="0" smtClean="0">
                <a:ln w="3175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dist="63500" dir="2700000" algn="tl" rotWithShape="0">
                    <a:prstClr val="black"/>
                  </a:outerShdw>
                </a:effectLst>
                <a:latin typeface="HGP創英角ｺﾞｼｯｸUB" pitchFamily="50" charset="-128"/>
                <a:ea typeface="HGP創英角ｺﾞｼｯｸUB" pitchFamily="50" charset="-128"/>
              </a:rPr>
              <a:t>阪神淡路大震災の記録</a:t>
            </a:r>
            <a:endParaRPr lang="ja-JP" altLang="en-US" sz="4000" dirty="0">
              <a:ln w="3175">
                <a:solidFill>
                  <a:schemeClr val="tx1"/>
                </a:solidFill>
              </a:ln>
              <a:solidFill>
                <a:schemeClr val="bg1"/>
              </a:solidFill>
              <a:effectLst>
                <a:outerShdw dist="63500" dir="2700000" algn="tl" rotWithShape="0">
                  <a:prstClr val="black"/>
                </a:outerShdw>
              </a:effectLst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229090"/>
            <a:ext cx="3528392" cy="5346048"/>
          </a:xfrm>
          <a:prstGeom prst="rect">
            <a:avLst/>
          </a:prstGeom>
        </p:spPr>
      </p:pic>
      <p:pic>
        <p:nvPicPr>
          <p:cNvPr id="6" name="図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4652" y="2125701"/>
            <a:ext cx="5334000" cy="355282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825129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 txBox="1">
            <a:spLocks/>
          </p:cNvSpPr>
          <p:nvPr/>
        </p:nvSpPr>
        <p:spPr>
          <a:xfrm>
            <a:off x="1691680" y="143406"/>
            <a:ext cx="5760640" cy="850106"/>
          </a:xfrm>
          <a:prstGeom prst="rect">
            <a:avLst/>
          </a:prstGeom>
          <a:solidFill>
            <a:srgbClr val="FF0000"/>
          </a:solidFill>
        </p:spPr>
        <p:txBody>
          <a:bodyPr anchor="ctr" anchorCtr="0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kumimoji="1"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ja-JP" altLang="en-US" sz="4000" dirty="0" smtClean="0">
                <a:ln w="3175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dist="63500" dir="2700000" algn="tl" rotWithShape="0">
                    <a:prstClr val="black"/>
                  </a:outerShdw>
                </a:effectLst>
                <a:latin typeface="HGP創英角ｺﾞｼｯｸUB" pitchFamily="50" charset="-128"/>
                <a:ea typeface="HGP創英角ｺﾞｼｯｸUB" pitchFamily="50" charset="-128"/>
              </a:rPr>
              <a:t>阪神淡路大震災の記録</a:t>
            </a:r>
            <a:endParaRPr lang="ja-JP" altLang="en-US" sz="4000" dirty="0">
              <a:ln w="3175">
                <a:solidFill>
                  <a:schemeClr val="tx1"/>
                </a:solidFill>
              </a:ln>
              <a:solidFill>
                <a:schemeClr val="bg1"/>
              </a:solidFill>
              <a:effectLst>
                <a:outerShdw dist="63500" dir="2700000" algn="tl" rotWithShape="0">
                  <a:prstClr val="black"/>
                </a:outerShdw>
              </a:effectLst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153268"/>
            <a:ext cx="7467395" cy="55881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766999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テキスト ボックス 6"/>
          <p:cNvSpPr txBox="1"/>
          <p:nvPr/>
        </p:nvSpPr>
        <p:spPr>
          <a:xfrm>
            <a:off x="186991" y="1412776"/>
            <a:ext cx="8731828" cy="792088"/>
          </a:xfrm>
          <a:prstGeom prst="rect">
            <a:avLst/>
          </a:prstGeom>
          <a:solidFill>
            <a:srgbClr val="FF0000"/>
          </a:solidFill>
          <a:ln w="76200" cmpd="dbl">
            <a:solidFill>
              <a:schemeClr val="tx1"/>
            </a:solidFill>
          </a:ln>
        </p:spPr>
        <p:txBody>
          <a:bodyPr wrap="square" rtlCol="0" anchor="ctr" anchorCtr="0">
            <a:noAutofit/>
          </a:bodyPr>
          <a:lstStyle/>
          <a:p>
            <a:r>
              <a:rPr lang="ja-JP" altLang="en-US" sz="3400" dirty="0" smtClean="0">
                <a:solidFill>
                  <a:schemeClr val="bg1"/>
                </a:solidFill>
                <a:latin typeface="HGP創英角ｺﾞｼｯｸUB" pitchFamily="50" charset="-128"/>
                <a:ea typeface="HGP創英角ｺﾞｼｯｸUB" pitchFamily="50" charset="-128"/>
              </a:rPr>
              <a:t>① 震度６弱～６強 （一部地域で震度７）</a:t>
            </a:r>
            <a:endParaRPr lang="ja-JP" altLang="en-US" sz="3400" dirty="0">
              <a:solidFill>
                <a:schemeClr val="bg1"/>
              </a:solidFill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A9212D-383F-40DC-BFA0-389572D0157D}" type="slidenum">
              <a:rPr kumimoji="1" lang="ja-JP" altLang="en-US" smtClean="0"/>
              <a:pPr/>
              <a:t>12</a:t>
            </a:fld>
            <a:endParaRPr kumimoji="1" lang="ja-JP" altLang="en-US"/>
          </a:p>
        </p:txBody>
      </p:sp>
      <p:sp>
        <p:nvSpPr>
          <p:cNvPr id="8" name="テキスト ボックス 7"/>
          <p:cNvSpPr txBox="1"/>
          <p:nvPr/>
        </p:nvSpPr>
        <p:spPr>
          <a:xfrm>
            <a:off x="168893" y="219987"/>
            <a:ext cx="6635355" cy="76944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ja-JP" altLang="en-US" sz="4400" dirty="0" smtClean="0">
                <a:solidFill>
                  <a:srgbClr val="0000CC"/>
                </a:solidFill>
                <a:latin typeface="HGP創英角ｺﾞｼｯｸUB" pitchFamily="50" charset="-128"/>
                <a:ea typeface="HGP創英角ｺﾞｼｯｸUB" pitchFamily="50" charset="-128"/>
              </a:rPr>
              <a:t>首都直下地震の被害想定</a:t>
            </a:r>
            <a:endParaRPr lang="ja-JP" altLang="en-US" sz="4400" dirty="0">
              <a:solidFill>
                <a:srgbClr val="0000CC"/>
              </a:solidFill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sp>
        <p:nvSpPr>
          <p:cNvPr id="9" name="テキスト ボックス 8"/>
          <p:cNvSpPr txBox="1"/>
          <p:nvPr/>
        </p:nvSpPr>
        <p:spPr>
          <a:xfrm>
            <a:off x="186991" y="2420888"/>
            <a:ext cx="8731828" cy="792088"/>
          </a:xfrm>
          <a:prstGeom prst="rect">
            <a:avLst/>
          </a:prstGeom>
          <a:solidFill>
            <a:srgbClr val="FF0000"/>
          </a:solidFill>
          <a:ln w="76200" cmpd="dbl">
            <a:solidFill>
              <a:schemeClr val="tx1"/>
            </a:solidFill>
          </a:ln>
        </p:spPr>
        <p:txBody>
          <a:bodyPr wrap="square" rtlCol="0" anchor="ctr" anchorCtr="0">
            <a:noAutofit/>
          </a:bodyPr>
          <a:lstStyle/>
          <a:p>
            <a:r>
              <a:rPr lang="ja-JP" altLang="en-US" sz="3400" dirty="0">
                <a:solidFill>
                  <a:schemeClr val="bg1"/>
                </a:solidFill>
                <a:latin typeface="HGP創英角ｺﾞｼｯｸUB" pitchFamily="50" charset="-128"/>
                <a:ea typeface="HGP創英角ｺﾞｼｯｸUB" pitchFamily="50" charset="-128"/>
              </a:rPr>
              <a:t>②</a:t>
            </a:r>
            <a:r>
              <a:rPr lang="ja-JP" altLang="en-US" sz="3400" dirty="0" smtClean="0">
                <a:solidFill>
                  <a:schemeClr val="bg1"/>
                </a:solidFill>
                <a:latin typeface="HGP創英角ｺﾞｼｯｸUB" pitchFamily="50" charset="-128"/>
                <a:ea typeface="HGP創英角ｺﾞｼｯｸUB" pitchFamily="50" charset="-128"/>
              </a:rPr>
              <a:t> 最大津波高 </a:t>
            </a:r>
            <a:r>
              <a:rPr lang="en-US" altLang="ja-JP" sz="3400" dirty="0" smtClean="0">
                <a:solidFill>
                  <a:schemeClr val="bg1"/>
                </a:solidFill>
                <a:latin typeface="HGP創英角ｺﾞｼｯｸUB" pitchFamily="50" charset="-128"/>
                <a:ea typeface="HGP創英角ｺﾞｼｯｸUB" pitchFamily="50" charset="-128"/>
              </a:rPr>
              <a:t>2.11</a:t>
            </a:r>
            <a:r>
              <a:rPr lang="ja-JP" altLang="en-US" sz="3400" dirty="0" smtClean="0">
                <a:solidFill>
                  <a:schemeClr val="bg1"/>
                </a:solidFill>
                <a:latin typeface="HGP創英角ｺﾞｼｯｸUB" pitchFamily="50" charset="-128"/>
                <a:ea typeface="HGP創英角ｺﾞｼｯｸUB" pitchFamily="50" charset="-128"/>
              </a:rPr>
              <a:t>ｍ</a:t>
            </a:r>
            <a:r>
              <a:rPr lang="ja-JP" altLang="en-US" sz="3400" dirty="0">
                <a:solidFill>
                  <a:schemeClr val="bg1"/>
                </a:solidFill>
                <a:latin typeface="HGP創英角ｺﾞｼｯｸUB" pitchFamily="50" charset="-128"/>
                <a:ea typeface="HGP創英角ｺﾞｼｯｸUB" pitchFamily="50" charset="-128"/>
              </a:rPr>
              <a:t> </a:t>
            </a:r>
            <a:r>
              <a:rPr lang="ja-JP" altLang="en-US" sz="3400" dirty="0" smtClean="0">
                <a:solidFill>
                  <a:schemeClr val="bg1"/>
                </a:solidFill>
                <a:latin typeface="HGP創英角ｺﾞｼｯｸUB" pitchFamily="50" charset="-128"/>
                <a:ea typeface="HGP創英角ｺﾞｼｯｸUB" pitchFamily="50" charset="-128"/>
              </a:rPr>
              <a:t>（河川敷</a:t>
            </a:r>
            <a:r>
              <a:rPr lang="ja-JP" altLang="en-US" sz="3400" dirty="0">
                <a:solidFill>
                  <a:schemeClr val="bg1"/>
                </a:solidFill>
                <a:latin typeface="HGP創英角ｺﾞｼｯｸUB" pitchFamily="50" charset="-128"/>
                <a:ea typeface="HGP創英角ｺﾞｼｯｸUB" pitchFamily="50" charset="-128"/>
              </a:rPr>
              <a:t>の</a:t>
            </a:r>
            <a:r>
              <a:rPr lang="ja-JP" altLang="en-US" sz="3400" dirty="0" smtClean="0">
                <a:solidFill>
                  <a:schemeClr val="bg1"/>
                </a:solidFill>
                <a:latin typeface="HGP創英角ｺﾞｼｯｸUB" pitchFamily="50" charset="-128"/>
                <a:ea typeface="HGP創英角ｺﾞｼｯｸUB" pitchFamily="50" charset="-128"/>
              </a:rPr>
              <a:t>一部浸水）</a:t>
            </a:r>
            <a:endParaRPr lang="ja-JP" altLang="en-US" sz="3400" dirty="0">
              <a:solidFill>
                <a:schemeClr val="bg1"/>
              </a:solidFill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186991" y="3429000"/>
            <a:ext cx="8731828" cy="792088"/>
          </a:xfrm>
          <a:prstGeom prst="rect">
            <a:avLst/>
          </a:prstGeom>
          <a:solidFill>
            <a:srgbClr val="FF0000"/>
          </a:solidFill>
          <a:ln w="76200" cmpd="dbl">
            <a:solidFill>
              <a:schemeClr val="tx1"/>
            </a:solidFill>
          </a:ln>
        </p:spPr>
        <p:txBody>
          <a:bodyPr wrap="square" rtlCol="0" anchor="ctr" anchorCtr="0">
            <a:noAutofit/>
          </a:bodyPr>
          <a:lstStyle/>
          <a:p>
            <a:r>
              <a:rPr lang="ja-JP" altLang="en-US" sz="3400" dirty="0">
                <a:solidFill>
                  <a:schemeClr val="bg1"/>
                </a:solidFill>
                <a:latin typeface="HGP創英角ｺﾞｼｯｸUB" pitchFamily="50" charset="-128"/>
                <a:ea typeface="HGP創英角ｺﾞｼｯｸUB" pitchFamily="50" charset="-128"/>
              </a:rPr>
              <a:t>③</a:t>
            </a:r>
            <a:r>
              <a:rPr lang="ja-JP" altLang="en-US" sz="3400" dirty="0" smtClean="0">
                <a:solidFill>
                  <a:schemeClr val="bg1"/>
                </a:solidFill>
                <a:latin typeface="HGP創英角ｺﾞｼｯｸUB" pitchFamily="50" charset="-128"/>
                <a:ea typeface="HGP創英角ｺﾞｼｯｸUB" pitchFamily="50" charset="-128"/>
              </a:rPr>
              <a:t> 地震後に延焼火災が発生</a:t>
            </a:r>
            <a:endParaRPr lang="ja-JP" altLang="en-US" sz="3400" dirty="0">
              <a:solidFill>
                <a:schemeClr val="bg1"/>
              </a:solidFill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sp>
        <p:nvSpPr>
          <p:cNvPr id="12" name="テキスト ボックス 11"/>
          <p:cNvSpPr txBox="1"/>
          <p:nvPr/>
        </p:nvSpPr>
        <p:spPr>
          <a:xfrm>
            <a:off x="186991" y="4437112"/>
            <a:ext cx="8731828" cy="792088"/>
          </a:xfrm>
          <a:prstGeom prst="rect">
            <a:avLst/>
          </a:prstGeom>
          <a:solidFill>
            <a:srgbClr val="FF0000"/>
          </a:solidFill>
          <a:ln w="76200" cmpd="dbl">
            <a:solidFill>
              <a:schemeClr val="tx1"/>
            </a:solidFill>
          </a:ln>
        </p:spPr>
        <p:txBody>
          <a:bodyPr wrap="square" rtlCol="0" anchor="ctr" anchorCtr="0">
            <a:noAutofit/>
          </a:bodyPr>
          <a:lstStyle/>
          <a:p>
            <a:r>
              <a:rPr lang="ja-JP" altLang="en-US" sz="3400" dirty="0">
                <a:solidFill>
                  <a:schemeClr val="bg1"/>
                </a:solidFill>
                <a:latin typeface="HGP創英角ｺﾞｼｯｸUB" pitchFamily="50" charset="-128"/>
                <a:ea typeface="HGP創英角ｺﾞｼｯｸUB" pitchFamily="50" charset="-128"/>
              </a:rPr>
              <a:t>④</a:t>
            </a:r>
            <a:r>
              <a:rPr lang="ja-JP" altLang="en-US" sz="3400" dirty="0" smtClean="0">
                <a:solidFill>
                  <a:schemeClr val="bg1"/>
                </a:solidFill>
                <a:latin typeface="HGP創英角ｺﾞｼｯｸUB" pitchFamily="50" charset="-128"/>
                <a:ea typeface="HGP創英角ｺﾞｼｯｸUB" pitchFamily="50" charset="-128"/>
              </a:rPr>
              <a:t> 死者数：６００人　 倒壊建物数：８</a:t>
            </a:r>
            <a:r>
              <a:rPr lang="en-US" altLang="ja-JP" sz="3400" dirty="0" smtClean="0">
                <a:solidFill>
                  <a:schemeClr val="bg1"/>
                </a:solidFill>
                <a:latin typeface="HGP創英角ｺﾞｼｯｸUB" pitchFamily="50" charset="-128"/>
                <a:ea typeface="HGP創英角ｺﾞｼｯｸUB" pitchFamily="50" charset="-128"/>
              </a:rPr>
              <a:t>,</a:t>
            </a:r>
            <a:r>
              <a:rPr lang="ja-JP" altLang="en-US" sz="3400" dirty="0" smtClean="0">
                <a:solidFill>
                  <a:schemeClr val="bg1"/>
                </a:solidFill>
                <a:latin typeface="HGP創英角ｺﾞｼｯｸUB" pitchFamily="50" charset="-128"/>
                <a:ea typeface="HGP創英角ｺﾞｼｯｸUB" pitchFamily="50" charset="-128"/>
              </a:rPr>
              <a:t>７００棟</a:t>
            </a:r>
            <a:endParaRPr lang="ja-JP" altLang="en-US" sz="3400" dirty="0">
              <a:solidFill>
                <a:schemeClr val="bg1"/>
              </a:solidFill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sp>
        <p:nvSpPr>
          <p:cNvPr id="13" name="テキスト ボックス 12"/>
          <p:cNvSpPr txBox="1"/>
          <p:nvPr/>
        </p:nvSpPr>
        <p:spPr>
          <a:xfrm>
            <a:off x="176036" y="5877272"/>
            <a:ext cx="8731828" cy="792088"/>
          </a:xfrm>
          <a:prstGeom prst="rect">
            <a:avLst/>
          </a:prstGeom>
          <a:solidFill>
            <a:srgbClr val="0000CC"/>
          </a:solidFill>
          <a:ln w="76200" cmpd="dbl">
            <a:solidFill>
              <a:schemeClr val="tx1"/>
            </a:solidFill>
          </a:ln>
        </p:spPr>
        <p:txBody>
          <a:bodyPr wrap="square" rtlCol="0" anchor="ctr" anchorCtr="0">
            <a:noAutofit/>
          </a:bodyPr>
          <a:lstStyle/>
          <a:p>
            <a:r>
              <a:rPr lang="en-US" altLang="ja-JP" sz="3000" dirty="0" smtClean="0">
                <a:solidFill>
                  <a:schemeClr val="bg1"/>
                </a:solidFill>
                <a:latin typeface="HGP創英角ｺﾞｼｯｸUB" pitchFamily="50" charset="-128"/>
                <a:ea typeface="HGP創英角ｺﾞｼｯｸUB" pitchFamily="50" charset="-128"/>
              </a:rPr>
              <a:t>※ </a:t>
            </a:r>
            <a:r>
              <a:rPr lang="ja-JP" altLang="en-US" sz="3000" dirty="0" smtClean="0">
                <a:solidFill>
                  <a:schemeClr val="bg1"/>
                </a:solidFill>
                <a:latin typeface="HGP創英角ｺﾞｼｯｸUB" pitchFamily="50" charset="-128"/>
                <a:ea typeface="HGP創英角ｺﾞｼｯｸUB" pitchFamily="50" charset="-128"/>
              </a:rPr>
              <a:t>南海トラフ巨大地震 ⇒ 震度５弱～強  津波高２ｍ</a:t>
            </a:r>
            <a:endParaRPr lang="ja-JP" altLang="en-US" sz="3000" dirty="0">
              <a:solidFill>
                <a:schemeClr val="bg1"/>
              </a:solidFill>
              <a:latin typeface="HGP創英角ｺﾞｼｯｸUB" pitchFamily="50" charset="-128"/>
              <a:ea typeface="HGP創英角ｺﾞｼｯｸUB" pitchFamily="50" charset="-128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170926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1" grpId="0" animBg="1"/>
      <p:bldP spid="12" grpId="0" animBg="1"/>
      <p:bldP spid="1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コンテンツ プレースホルダー 2"/>
          <p:cNvSpPr txBox="1">
            <a:spLocks/>
          </p:cNvSpPr>
          <p:nvPr/>
        </p:nvSpPr>
        <p:spPr>
          <a:xfrm>
            <a:off x="434717" y="4437112"/>
            <a:ext cx="8443302" cy="936104"/>
          </a:xfrm>
          <a:prstGeom prst="rect">
            <a:avLst/>
          </a:prstGeom>
          <a:solidFill>
            <a:schemeClr val="bg1"/>
          </a:solidFill>
          <a:ln w="76200" cmpd="dbl">
            <a:solidFill>
              <a:schemeClr val="tx1"/>
            </a:solidFill>
          </a:ln>
        </p:spPr>
        <p:txBody>
          <a:bodyPr vert="horz" lIns="91440" tIns="45720" rIns="91440" bIns="45720" rtlCol="0" anchor="ctr" anchorCtr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ja-JP" sz="4000" dirty="0" smtClean="0">
                <a:solidFill>
                  <a:srgbClr val="0000CC"/>
                </a:solidFill>
                <a:latin typeface="HGP創英角ｺﾞｼｯｸUB" pitchFamily="50" charset="-128"/>
                <a:ea typeface="HGP創英角ｺﾞｼｯｸUB" pitchFamily="50" charset="-128"/>
              </a:rPr>
              <a:t>(1) </a:t>
            </a:r>
            <a:r>
              <a:rPr lang="ja-JP" altLang="en-US" sz="4000" dirty="0" smtClean="0">
                <a:solidFill>
                  <a:srgbClr val="0000CC"/>
                </a:solidFill>
                <a:latin typeface="HGP創英角ｺﾞｼｯｸUB" pitchFamily="50" charset="-128"/>
                <a:ea typeface="HGP創英角ｺﾞｼｯｸUB" pitchFamily="50" charset="-128"/>
              </a:rPr>
              <a:t>自分自身の安全確保</a:t>
            </a:r>
            <a:endParaRPr lang="en-US" altLang="ja-JP" sz="4000" dirty="0" smtClean="0">
              <a:solidFill>
                <a:srgbClr val="0000CC"/>
              </a:solidFill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sp>
        <p:nvSpPr>
          <p:cNvPr id="10" name="テキスト ボックス 9"/>
          <p:cNvSpPr txBox="1"/>
          <p:nvPr/>
        </p:nvSpPr>
        <p:spPr>
          <a:xfrm>
            <a:off x="251520" y="188640"/>
            <a:ext cx="8280920" cy="889018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</p:spPr>
        <p:txBody>
          <a:bodyPr wrap="square" rtlCol="0" anchor="ctr" anchorCtr="0">
            <a:noAutofit/>
          </a:bodyPr>
          <a:lstStyle/>
          <a:p>
            <a:r>
              <a:rPr lang="ja-JP" altLang="en-US" sz="4400" dirty="0">
                <a:ln w="3175">
                  <a:solidFill>
                    <a:schemeClr val="tx1"/>
                  </a:solidFill>
                </a:ln>
                <a:solidFill>
                  <a:schemeClr val="bg1"/>
                </a:solidFill>
                <a:latin typeface="HGP創英角ｺﾞｼｯｸUB" pitchFamily="50" charset="-128"/>
                <a:ea typeface="HGP創英角ｺﾞｼｯｸUB" pitchFamily="50" charset="-128"/>
              </a:rPr>
              <a:t>２　</a:t>
            </a:r>
            <a:r>
              <a:rPr lang="ja-JP" altLang="en-US" sz="4400" dirty="0" smtClean="0">
                <a:ln w="3175">
                  <a:solidFill>
                    <a:schemeClr val="tx1"/>
                  </a:solidFill>
                </a:ln>
                <a:solidFill>
                  <a:schemeClr val="bg1"/>
                </a:solidFill>
                <a:latin typeface="HGP創英角ｺﾞｼｯｸUB" pitchFamily="50" charset="-128"/>
                <a:ea typeface="HGP創英角ｺﾞｼｯｸUB" pitchFamily="50" charset="-128"/>
              </a:rPr>
              <a:t>地震発生</a:t>
            </a:r>
            <a:r>
              <a:rPr lang="ja-JP" altLang="en-US" sz="4400" dirty="0">
                <a:ln w="3175">
                  <a:solidFill>
                    <a:schemeClr val="tx1"/>
                  </a:solidFill>
                </a:ln>
                <a:solidFill>
                  <a:schemeClr val="bg1"/>
                </a:solidFill>
                <a:latin typeface="HGP創英角ｺﾞｼｯｸUB" pitchFamily="50" charset="-128"/>
                <a:ea typeface="HGP創英角ｺﾞｼｯｸUB" pitchFamily="50" charset="-128"/>
              </a:rPr>
              <a:t>後</a:t>
            </a:r>
            <a:r>
              <a:rPr lang="ja-JP" altLang="en-US" sz="4400" dirty="0" smtClean="0">
                <a:ln w="3175">
                  <a:solidFill>
                    <a:schemeClr val="tx1"/>
                  </a:solidFill>
                </a:ln>
                <a:solidFill>
                  <a:schemeClr val="bg1"/>
                </a:solidFill>
                <a:latin typeface="HGP創英角ｺﾞｼｯｸUB" pitchFamily="50" charset="-128"/>
                <a:ea typeface="HGP創英角ｺﾞｼｯｸUB" pitchFamily="50" charset="-128"/>
              </a:rPr>
              <a:t>の避難行動</a:t>
            </a:r>
            <a:endParaRPr lang="ja-JP" altLang="en-US" sz="4400" dirty="0">
              <a:ln w="3175">
                <a:solidFill>
                  <a:schemeClr val="tx1"/>
                </a:solidFill>
              </a:ln>
              <a:solidFill>
                <a:schemeClr val="bg1"/>
              </a:solidFill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sp>
        <p:nvSpPr>
          <p:cNvPr id="5" name="下矢印 4"/>
          <p:cNvSpPr/>
          <p:nvPr/>
        </p:nvSpPr>
        <p:spPr>
          <a:xfrm>
            <a:off x="3644998" y="3471204"/>
            <a:ext cx="1908212" cy="819530"/>
          </a:xfrm>
          <a:prstGeom prst="downArrow">
            <a:avLst>
              <a:gd name="adj1" fmla="val 41120"/>
              <a:gd name="adj2" fmla="val 50000"/>
            </a:avLst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6200000" scaled="0"/>
          </a:gra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" name="爆発 2 7"/>
          <p:cNvSpPr/>
          <p:nvPr/>
        </p:nvSpPr>
        <p:spPr>
          <a:xfrm>
            <a:off x="1331640" y="1267482"/>
            <a:ext cx="6552728" cy="2450245"/>
          </a:xfrm>
          <a:prstGeom prst="irregularSeal2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9" name="コンテンツ プレースホルダー 2"/>
          <p:cNvSpPr txBox="1">
            <a:spLocks/>
          </p:cNvSpPr>
          <p:nvPr/>
        </p:nvSpPr>
        <p:spPr>
          <a:xfrm>
            <a:off x="2051720" y="1916832"/>
            <a:ext cx="4885812" cy="972107"/>
          </a:xfrm>
          <a:prstGeom prst="rect">
            <a:avLst/>
          </a:prstGeom>
          <a:noFill/>
          <a:ln w="57150">
            <a:noFill/>
          </a:ln>
        </p:spPr>
        <p:txBody>
          <a:bodyPr vert="horz" lIns="91440" tIns="45720" rIns="91440" bIns="45720" rtlCol="0" anchor="ctr" anchorCtr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ja-JP" altLang="en-US" sz="5400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80000"/>
                    </a:prstClr>
                  </a:outerShdw>
                </a:effectLst>
                <a:latin typeface="HGP創英角ｺﾞｼｯｸUB" pitchFamily="50" charset="-128"/>
                <a:ea typeface="HGP創英角ｺﾞｼｯｸUB" pitchFamily="50" charset="-128"/>
              </a:rPr>
              <a:t>地震発生</a:t>
            </a:r>
            <a:endParaRPr lang="en-US" altLang="ja-JP" sz="5400" dirty="0" smtClean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80000"/>
                  </a:prstClr>
                </a:outerShdw>
              </a:effectLst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sp>
        <p:nvSpPr>
          <p:cNvPr id="13" name="コンテンツ プレースホルダー 2"/>
          <p:cNvSpPr txBox="1">
            <a:spLocks/>
          </p:cNvSpPr>
          <p:nvPr/>
        </p:nvSpPr>
        <p:spPr>
          <a:xfrm>
            <a:off x="434717" y="5589240"/>
            <a:ext cx="8443302" cy="936104"/>
          </a:xfrm>
          <a:prstGeom prst="rect">
            <a:avLst/>
          </a:prstGeom>
          <a:solidFill>
            <a:schemeClr val="bg1"/>
          </a:solidFill>
          <a:ln w="76200" cmpd="dbl">
            <a:solidFill>
              <a:schemeClr val="tx1"/>
            </a:solidFill>
          </a:ln>
        </p:spPr>
        <p:txBody>
          <a:bodyPr vert="horz" lIns="91440" tIns="45720" rIns="91440" bIns="45720" rtlCol="0" anchor="ctr" anchorCtr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ja-JP" sz="4000" dirty="0" smtClean="0">
                <a:solidFill>
                  <a:srgbClr val="0000CC"/>
                </a:solidFill>
                <a:latin typeface="HGP創英角ｺﾞｼｯｸUB" pitchFamily="50" charset="-128"/>
                <a:ea typeface="HGP創英角ｺﾞｼｯｸUB" pitchFamily="50" charset="-128"/>
              </a:rPr>
              <a:t>(2) </a:t>
            </a:r>
            <a:r>
              <a:rPr lang="ja-JP" altLang="en-US" sz="4000" dirty="0" smtClean="0">
                <a:solidFill>
                  <a:srgbClr val="0000CC"/>
                </a:solidFill>
                <a:latin typeface="HGP創英角ｺﾞｼｯｸUB" pitchFamily="50" charset="-128"/>
                <a:ea typeface="HGP創英角ｺﾞｼｯｸUB" pitchFamily="50" charset="-128"/>
              </a:rPr>
              <a:t>家族・自宅の安全確認</a:t>
            </a:r>
            <a:endParaRPr lang="en-US" altLang="ja-JP" sz="4000" dirty="0" smtClean="0">
              <a:solidFill>
                <a:srgbClr val="0000CC"/>
              </a:solidFill>
              <a:latin typeface="HGP創英角ｺﾞｼｯｸUB" pitchFamily="50" charset="-128"/>
              <a:ea typeface="HGP創英角ｺﾞｼｯｸUB" pitchFamily="50" charset="-128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5470841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 animBg="1"/>
      <p:bldP spid="8" grpId="0" animBg="1"/>
      <p:bldP spid="9" grpId="0"/>
      <p:bldP spid="1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コンテンツ プレースホルダー 2"/>
          <p:cNvSpPr txBox="1">
            <a:spLocks/>
          </p:cNvSpPr>
          <p:nvPr/>
        </p:nvSpPr>
        <p:spPr>
          <a:xfrm>
            <a:off x="1403648" y="1340768"/>
            <a:ext cx="7489860" cy="756084"/>
          </a:xfrm>
          <a:prstGeom prst="rect">
            <a:avLst/>
          </a:prstGeom>
          <a:solidFill>
            <a:srgbClr val="FFFF99"/>
          </a:solidFill>
          <a:ln w="19050" cmpd="sng">
            <a:solidFill>
              <a:schemeClr val="tx1"/>
            </a:solidFill>
            <a:prstDash val="sysDash"/>
          </a:ln>
        </p:spPr>
        <p:txBody>
          <a:bodyPr vert="horz" lIns="91440" tIns="45720" rIns="91440" bIns="45720" rtlCol="0" anchor="ctr" anchorCtr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dirty="0" smtClean="0">
                <a:solidFill>
                  <a:srgbClr val="0000CC"/>
                </a:solidFill>
                <a:latin typeface="HGP創英角ｺﾞｼｯｸUB" pitchFamily="50" charset="-128"/>
                <a:ea typeface="HGP創英角ｺﾞｼｯｸUB" pitchFamily="50" charset="-128"/>
              </a:rPr>
              <a:t>自宅に被害が無い場合は、自宅に留まる</a:t>
            </a:r>
            <a:endParaRPr lang="en-US" altLang="ja-JP" dirty="0" smtClean="0">
              <a:solidFill>
                <a:srgbClr val="0000CC"/>
              </a:solidFill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sp>
        <p:nvSpPr>
          <p:cNvPr id="12" name="コンテンツ プレースホルダー 2"/>
          <p:cNvSpPr txBox="1">
            <a:spLocks/>
          </p:cNvSpPr>
          <p:nvPr/>
        </p:nvSpPr>
        <p:spPr>
          <a:xfrm>
            <a:off x="434717" y="3499161"/>
            <a:ext cx="8443302" cy="1600259"/>
          </a:xfrm>
          <a:prstGeom prst="rect">
            <a:avLst/>
          </a:prstGeom>
          <a:solidFill>
            <a:schemeClr val="bg1"/>
          </a:solidFill>
          <a:ln w="76200" cmpd="dbl">
            <a:solidFill>
              <a:schemeClr val="tx1"/>
            </a:solidFill>
          </a:ln>
        </p:spPr>
        <p:txBody>
          <a:bodyPr vert="horz" lIns="91440" tIns="45720" rIns="91440" bIns="45720" rtlCol="0" anchor="ctr" anchorCtr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ja-JP" sz="4000" dirty="0" smtClean="0">
                <a:solidFill>
                  <a:srgbClr val="0000CC"/>
                </a:solidFill>
                <a:latin typeface="HGP創英角ｺﾞｼｯｸUB" pitchFamily="50" charset="-128"/>
                <a:ea typeface="HGP創英角ｺﾞｼｯｸUB" pitchFamily="50" charset="-128"/>
              </a:rPr>
              <a:t>(4) </a:t>
            </a:r>
            <a:r>
              <a:rPr lang="ja-JP" altLang="en-US" sz="4000" dirty="0" smtClean="0">
                <a:solidFill>
                  <a:srgbClr val="0000CC"/>
                </a:solidFill>
                <a:latin typeface="HGP創英角ｺﾞｼｯｸUB" pitchFamily="50" charset="-128"/>
                <a:ea typeface="HGP創英角ｺﾞｼｯｸUB" pitchFamily="50" charset="-128"/>
              </a:rPr>
              <a:t>一時（いっとき）集合場所</a:t>
            </a:r>
            <a:endParaRPr lang="en-US" altLang="ja-JP" sz="4000" dirty="0" smtClean="0">
              <a:solidFill>
                <a:srgbClr val="0000CC"/>
              </a:solidFill>
              <a:latin typeface="HGP創英角ｺﾞｼｯｸUB" pitchFamily="50" charset="-128"/>
              <a:ea typeface="HGP創英角ｺﾞｼｯｸUB" pitchFamily="50" charset="-128"/>
            </a:endParaRPr>
          </a:p>
          <a:p>
            <a:pPr marL="0" indent="0">
              <a:buNone/>
            </a:pPr>
            <a:r>
              <a:rPr lang="ja-JP" altLang="en-US" sz="3600" dirty="0" smtClean="0">
                <a:solidFill>
                  <a:srgbClr val="0000CC"/>
                </a:solidFill>
                <a:latin typeface="HGP創英角ｺﾞｼｯｸUB" pitchFamily="50" charset="-128"/>
                <a:ea typeface="HGP創英角ｺﾞｼｯｸUB" pitchFamily="50" charset="-128"/>
              </a:rPr>
              <a:t>　　</a:t>
            </a:r>
            <a:r>
              <a:rPr lang="ja-JP" altLang="en-US" sz="3600" dirty="0" smtClean="0">
                <a:latin typeface="HGP創英角ｺﾞｼｯｸUB" pitchFamily="50" charset="-128"/>
                <a:ea typeface="HGP創英角ｺﾞｼｯｸUB" pitchFamily="50" charset="-128"/>
              </a:rPr>
              <a:t>●近隣の広場や公園、緊急避難所など</a:t>
            </a:r>
            <a:endParaRPr lang="en-US" altLang="ja-JP" sz="3600" dirty="0" smtClean="0"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sp>
        <p:nvSpPr>
          <p:cNvPr id="14" name="コンテンツ プレースホルダー 2"/>
          <p:cNvSpPr txBox="1">
            <a:spLocks/>
          </p:cNvSpPr>
          <p:nvPr/>
        </p:nvSpPr>
        <p:spPr>
          <a:xfrm>
            <a:off x="434717" y="188640"/>
            <a:ext cx="8443302" cy="936104"/>
          </a:xfrm>
          <a:prstGeom prst="rect">
            <a:avLst/>
          </a:prstGeom>
          <a:solidFill>
            <a:schemeClr val="bg1"/>
          </a:solidFill>
          <a:ln w="76200" cmpd="dbl">
            <a:solidFill>
              <a:schemeClr val="tx1"/>
            </a:solidFill>
          </a:ln>
        </p:spPr>
        <p:txBody>
          <a:bodyPr vert="horz" lIns="91440" tIns="45720" rIns="91440" bIns="45720" rtlCol="0" anchor="ctr" anchorCtr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ja-JP" sz="4000" dirty="0" smtClean="0">
                <a:solidFill>
                  <a:srgbClr val="0000CC"/>
                </a:solidFill>
                <a:latin typeface="HGP創英角ｺﾞｼｯｸUB" pitchFamily="50" charset="-128"/>
                <a:ea typeface="HGP創英角ｺﾞｼｯｸUB" pitchFamily="50" charset="-128"/>
              </a:rPr>
              <a:t>(3) </a:t>
            </a:r>
            <a:r>
              <a:rPr lang="ja-JP" altLang="en-US" sz="4000" dirty="0" smtClean="0">
                <a:solidFill>
                  <a:srgbClr val="0000CC"/>
                </a:solidFill>
                <a:latin typeface="HGP創英角ｺﾞｼｯｸUB" pitchFamily="50" charset="-128"/>
                <a:ea typeface="HGP創英角ｺﾞｼｯｸUB" pitchFamily="50" charset="-128"/>
              </a:rPr>
              <a:t>隣</a:t>
            </a:r>
            <a:r>
              <a:rPr lang="ja-JP" altLang="en-US" sz="4000" dirty="0">
                <a:solidFill>
                  <a:srgbClr val="0000CC"/>
                </a:solidFill>
                <a:latin typeface="HGP創英角ｺﾞｼｯｸUB" pitchFamily="50" charset="-128"/>
                <a:ea typeface="HGP創英角ｺﾞｼｯｸUB" pitchFamily="50" charset="-128"/>
              </a:rPr>
              <a:t>近所</a:t>
            </a:r>
            <a:r>
              <a:rPr lang="ja-JP" altLang="en-US" sz="4000" dirty="0" smtClean="0">
                <a:solidFill>
                  <a:srgbClr val="0000CC"/>
                </a:solidFill>
                <a:latin typeface="HGP創英角ｺﾞｼｯｸUB" pitchFamily="50" charset="-128"/>
                <a:ea typeface="HGP創英角ｺﾞｼｯｸUB" pitchFamily="50" charset="-128"/>
              </a:rPr>
              <a:t>の状況確認</a:t>
            </a:r>
            <a:endParaRPr lang="en-US" altLang="ja-JP" sz="4000" dirty="0" smtClean="0">
              <a:solidFill>
                <a:srgbClr val="0000CC"/>
              </a:solidFill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sp>
        <p:nvSpPr>
          <p:cNvPr id="15" name="コンテンツ プレースホルダー 2"/>
          <p:cNvSpPr txBox="1">
            <a:spLocks/>
          </p:cNvSpPr>
          <p:nvPr/>
        </p:nvSpPr>
        <p:spPr>
          <a:xfrm>
            <a:off x="412351" y="2492896"/>
            <a:ext cx="8025715" cy="756084"/>
          </a:xfrm>
          <a:prstGeom prst="rect">
            <a:avLst/>
          </a:prstGeom>
          <a:solidFill>
            <a:srgbClr val="FFFF99"/>
          </a:solidFill>
          <a:ln w="19050" cmpd="sng">
            <a:solidFill>
              <a:schemeClr val="tx1"/>
            </a:solidFill>
            <a:prstDash val="sysDash"/>
          </a:ln>
        </p:spPr>
        <p:txBody>
          <a:bodyPr vert="horz" lIns="91440" tIns="45720" rIns="91440" bIns="45720" rtlCol="0" anchor="ctr" anchorCtr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dirty="0" smtClean="0">
                <a:solidFill>
                  <a:srgbClr val="FF0000"/>
                </a:solidFill>
                <a:latin typeface="HGP創英角ｺﾞｼｯｸUB" pitchFamily="50" charset="-128"/>
                <a:ea typeface="HGP創英角ｺﾞｼｯｸUB" pitchFamily="50" charset="-128"/>
              </a:rPr>
              <a:t>自宅に居ることが危険な場合</a:t>
            </a:r>
            <a:r>
              <a:rPr lang="ja-JP" altLang="en-US" sz="2800" dirty="0" smtClean="0">
                <a:solidFill>
                  <a:srgbClr val="FF0000"/>
                </a:solidFill>
                <a:latin typeface="HGP創英角ｺﾞｼｯｸUB" pitchFamily="50" charset="-128"/>
                <a:ea typeface="HGP創英角ｺﾞｼｯｸUB" pitchFamily="50" charset="-128"/>
              </a:rPr>
              <a:t>（倒壊や余震等</a:t>
            </a:r>
            <a:r>
              <a:rPr lang="ja-JP" altLang="en-US" sz="2800" dirty="0">
                <a:solidFill>
                  <a:srgbClr val="FF0000"/>
                </a:solidFill>
                <a:latin typeface="HGP創英角ｺﾞｼｯｸUB" pitchFamily="50" charset="-128"/>
                <a:ea typeface="HGP創英角ｺﾞｼｯｸUB" pitchFamily="50" charset="-128"/>
              </a:rPr>
              <a:t>）</a:t>
            </a:r>
            <a:endParaRPr lang="en-US" altLang="ja-JP" sz="2800" dirty="0" smtClean="0">
              <a:solidFill>
                <a:srgbClr val="FF0000"/>
              </a:solidFill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sp>
        <p:nvSpPr>
          <p:cNvPr id="17" name="コンテンツ プレースホルダー 2"/>
          <p:cNvSpPr txBox="1">
            <a:spLocks/>
          </p:cNvSpPr>
          <p:nvPr/>
        </p:nvSpPr>
        <p:spPr>
          <a:xfrm>
            <a:off x="1403648" y="5301208"/>
            <a:ext cx="7489860" cy="1224136"/>
          </a:xfrm>
          <a:prstGeom prst="rect">
            <a:avLst/>
          </a:prstGeom>
          <a:solidFill>
            <a:srgbClr val="FFFF99"/>
          </a:solidFill>
          <a:ln w="19050" cmpd="sng">
            <a:solidFill>
              <a:schemeClr val="tx1"/>
            </a:solidFill>
            <a:prstDash val="sysDash"/>
          </a:ln>
        </p:spPr>
        <p:txBody>
          <a:bodyPr vert="horz" lIns="91440" tIns="45720" rIns="91440" bIns="45720" rtlCol="0" anchor="ctr" anchorCtr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dirty="0" smtClean="0">
                <a:solidFill>
                  <a:srgbClr val="0000CC"/>
                </a:solidFill>
                <a:latin typeface="HGP創英角ｺﾞｼｯｸUB" pitchFamily="50" charset="-128"/>
                <a:ea typeface="HGP創英角ｺﾞｼｯｸUB" pitchFamily="50" charset="-128"/>
              </a:rPr>
              <a:t>自宅を出る際は、</a:t>
            </a:r>
            <a:r>
              <a:rPr lang="ja-JP" altLang="en-US" dirty="0" smtClean="0">
                <a:solidFill>
                  <a:srgbClr val="FF0000"/>
                </a:solidFill>
                <a:latin typeface="HGP創英角ｺﾞｼｯｸUB" pitchFamily="50" charset="-128"/>
                <a:ea typeface="HGP創英角ｺﾞｼｯｸUB" pitchFamily="50" charset="-128"/>
              </a:rPr>
              <a:t>ガスの元栓</a:t>
            </a:r>
            <a:r>
              <a:rPr lang="ja-JP" altLang="en-US" dirty="0" smtClean="0">
                <a:solidFill>
                  <a:srgbClr val="0000CC"/>
                </a:solidFill>
                <a:latin typeface="HGP創英角ｺﾞｼｯｸUB" pitchFamily="50" charset="-128"/>
                <a:ea typeface="HGP創英角ｺﾞｼｯｸUB" pitchFamily="50" charset="-128"/>
              </a:rPr>
              <a:t>を閉めて</a:t>
            </a:r>
            <a:r>
              <a:rPr lang="ja-JP" altLang="en-US" dirty="0" smtClean="0">
                <a:solidFill>
                  <a:srgbClr val="FF0000"/>
                </a:solidFill>
                <a:latin typeface="HGP創英角ｺﾞｼｯｸUB" pitchFamily="50" charset="-128"/>
                <a:ea typeface="HGP創英角ｺﾞｼｯｸUB" pitchFamily="50" charset="-128"/>
              </a:rPr>
              <a:t>電気のブレーカー</a:t>
            </a:r>
            <a:r>
              <a:rPr lang="ja-JP" altLang="en-US" dirty="0" smtClean="0">
                <a:solidFill>
                  <a:srgbClr val="0000CC"/>
                </a:solidFill>
                <a:latin typeface="HGP創英角ｺﾞｼｯｸUB" pitchFamily="50" charset="-128"/>
                <a:ea typeface="HGP創英角ｺﾞｼｯｸUB" pitchFamily="50" charset="-128"/>
              </a:rPr>
              <a:t>を切ってください</a:t>
            </a:r>
            <a:endParaRPr lang="en-US" altLang="ja-JP" dirty="0" smtClean="0">
              <a:solidFill>
                <a:srgbClr val="0000CC"/>
              </a:solidFill>
              <a:latin typeface="HGP創英角ｺﾞｼｯｸUB" pitchFamily="50" charset="-128"/>
              <a:ea typeface="HGP創英角ｺﾞｼｯｸUB" pitchFamily="50" charset="-128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37968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4" grpId="0" animBg="1"/>
      <p:bldP spid="15" grpId="0" animBg="1"/>
      <p:bldP spid="1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コンテンツ プレースホルダー 2"/>
          <p:cNvSpPr txBox="1">
            <a:spLocks/>
          </p:cNvSpPr>
          <p:nvPr/>
        </p:nvSpPr>
        <p:spPr>
          <a:xfrm>
            <a:off x="434717" y="1484784"/>
            <a:ext cx="8443302" cy="936104"/>
          </a:xfrm>
          <a:prstGeom prst="rect">
            <a:avLst/>
          </a:prstGeom>
          <a:solidFill>
            <a:schemeClr val="bg1"/>
          </a:solidFill>
          <a:ln w="76200" cmpd="dbl">
            <a:solidFill>
              <a:schemeClr val="tx1"/>
            </a:solidFill>
          </a:ln>
        </p:spPr>
        <p:txBody>
          <a:bodyPr vert="horz" lIns="91440" tIns="45720" rIns="91440" bIns="45720" rtlCol="0" anchor="ctr" anchorCtr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ja-JP" sz="4000" dirty="0" smtClean="0">
                <a:solidFill>
                  <a:srgbClr val="0000CC"/>
                </a:solidFill>
                <a:latin typeface="HGP創英角ｺﾞｼｯｸUB" pitchFamily="50" charset="-128"/>
                <a:ea typeface="HGP創英角ｺﾞｼｯｸUB" pitchFamily="50" charset="-128"/>
              </a:rPr>
              <a:t>(5) </a:t>
            </a:r>
            <a:r>
              <a:rPr lang="ja-JP" altLang="en-US" sz="4000">
                <a:solidFill>
                  <a:srgbClr val="0000CC"/>
                </a:solidFill>
                <a:latin typeface="HGP創英角ｺﾞｼｯｸUB" pitchFamily="50" charset="-128"/>
                <a:ea typeface="HGP創英角ｺﾞｼｯｸUB" pitchFamily="50" charset="-128"/>
              </a:rPr>
              <a:t>避難</a:t>
            </a:r>
            <a:r>
              <a:rPr lang="ja-JP" altLang="en-US" sz="4000" smtClean="0">
                <a:solidFill>
                  <a:srgbClr val="0000CC"/>
                </a:solidFill>
                <a:latin typeface="HGP創英角ｺﾞｼｯｸUB" pitchFamily="50" charset="-128"/>
                <a:ea typeface="HGP創英角ｺﾞｼｯｸUB" pitchFamily="50" charset="-128"/>
              </a:rPr>
              <a:t>場所へ集団避難</a:t>
            </a:r>
            <a:endParaRPr lang="en-US" altLang="ja-JP" sz="4000" dirty="0" smtClean="0">
              <a:solidFill>
                <a:srgbClr val="0000CC"/>
              </a:solidFill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sp>
        <p:nvSpPr>
          <p:cNvPr id="16" name="コンテンツ プレースホルダー 2"/>
          <p:cNvSpPr txBox="1">
            <a:spLocks/>
          </p:cNvSpPr>
          <p:nvPr/>
        </p:nvSpPr>
        <p:spPr>
          <a:xfrm>
            <a:off x="1403648" y="255448"/>
            <a:ext cx="6355070" cy="972107"/>
          </a:xfrm>
          <a:prstGeom prst="rect">
            <a:avLst/>
          </a:prstGeom>
          <a:solidFill>
            <a:srgbClr val="FF0000"/>
          </a:solidFill>
          <a:ln w="57150">
            <a:solidFill>
              <a:schemeClr val="tx1"/>
            </a:solidFill>
          </a:ln>
        </p:spPr>
        <p:txBody>
          <a:bodyPr vert="horz" lIns="91440" tIns="45720" rIns="91440" bIns="45720" rtlCol="0" anchor="ctr" anchorCtr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ja-JP" altLang="en-US" sz="4000" dirty="0" smtClean="0">
                <a:solidFill>
                  <a:schemeClr val="bg1"/>
                </a:solidFill>
                <a:latin typeface="HGP創英角ｺﾞｼｯｸUB" pitchFamily="50" charset="-128"/>
                <a:ea typeface="HGP創英角ｺﾞｼｯｸUB" pitchFamily="50" charset="-128"/>
              </a:rPr>
              <a:t>地域で火災が起こったら・・・</a:t>
            </a:r>
            <a:endParaRPr lang="en-US" altLang="ja-JP" sz="4000" dirty="0" smtClean="0">
              <a:solidFill>
                <a:schemeClr val="bg1"/>
              </a:solidFill>
              <a:latin typeface="HGP創英角ｺﾞｼｯｸUB" pitchFamily="50" charset="-128"/>
              <a:ea typeface="HGP創英角ｺﾞｼｯｸUB" pitchFamily="50" charset="-128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523392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正方形/長方形 52"/>
          <p:cNvSpPr/>
          <p:nvPr/>
        </p:nvSpPr>
        <p:spPr>
          <a:xfrm>
            <a:off x="2790599" y="0"/>
            <a:ext cx="4301682" cy="6858000"/>
          </a:xfrm>
          <a:prstGeom prst="rect">
            <a:avLst/>
          </a:prstGeom>
          <a:solidFill>
            <a:srgbClr val="0066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grpSp>
        <p:nvGrpSpPr>
          <p:cNvPr id="2" name="グループ化 57"/>
          <p:cNvGrpSpPr/>
          <p:nvPr/>
        </p:nvGrpSpPr>
        <p:grpSpPr>
          <a:xfrm>
            <a:off x="2790599" y="320999"/>
            <a:ext cx="4157665" cy="6537001"/>
            <a:chOff x="65929" y="9481"/>
            <a:chExt cx="5220514" cy="7511351"/>
          </a:xfrm>
        </p:grpSpPr>
        <p:grpSp>
          <p:nvGrpSpPr>
            <p:cNvPr id="3" name="グループ化 59"/>
            <p:cNvGrpSpPr/>
            <p:nvPr/>
          </p:nvGrpSpPr>
          <p:grpSpPr>
            <a:xfrm>
              <a:off x="65929" y="9481"/>
              <a:ext cx="5220514" cy="7511351"/>
              <a:chOff x="66131" y="9525"/>
              <a:chExt cx="5258072" cy="7546474"/>
            </a:xfrm>
          </p:grpSpPr>
          <p:pic>
            <p:nvPicPr>
              <p:cNvPr id="66" name="Picture 97"/>
              <p:cNvPicPr>
                <a:picLocks noChangeAspect="1" noChangeArrowheads="1"/>
              </p:cNvPicPr>
              <p:nvPr/>
            </p:nvPicPr>
            <p:blipFill>
              <a:blip r:embed="rId2" cstate="print">
                <a:clrChange>
                  <a:clrFrom>
                    <a:srgbClr val="97D0DD"/>
                  </a:clrFrom>
                  <a:clrTo>
                    <a:srgbClr val="97D0DD">
                      <a:alpha val="0"/>
                    </a:srgbClr>
                  </a:clrTo>
                </a:clrChange>
              </a:blip>
              <a:srcRect l="2145" r="1744" b="1302"/>
              <a:stretch>
                <a:fillRect/>
              </a:stretch>
            </p:blipFill>
            <p:spPr bwMode="auto">
              <a:xfrm>
                <a:off x="66131" y="9525"/>
                <a:ext cx="5258072" cy="754647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67" name="Freeform 98"/>
              <p:cNvSpPr>
                <a:spLocks/>
              </p:cNvSpPr>
              <p:nvPr/>
            </p:nvSpPr>
            <p:spPr bwMode="auto">
              <a:xfrm>
                <a:off x="1457368" y="2001132"/>
                <a:ext cx="384432" cy="322763"/>
              </a:xfrm>
              <a:custGeom>
                <a:avLst/>
                <a:gdLst>
                  <a:gd name="T0" fmla="*/ 0 w 51"/>
                  <a:gd name="T1" fmla="*/ 1 h 40"/>
                  <a:gd name="T2" fmla="*/ 0 w 51"/>
                  <a:gd name="T3" fmla="*/ 1 h 40"/>
                  <a:gd name="T4" fmla="*/ 0 w 51"/>
                  <a:gd name="T5" fmla="*/ 1 h 40"/>
                  <a:gd name="T6" fmla="*/ 0 w 51"/>
                  <a:gd name="T7" fmla="*/ 1 h 40"/>
                  <a:gd name="T8" fmla="*/ 0 w 51"/>
                  <a:gd name="T9" fmla="*/ 1 h 40"/>
                  <a:gd name="T10" fmla="*/ 0 w 51"/>
                  <a:gd name="T11" fmla="*/ 1 h 40"/>
                  <a:gd name="T12" fmla="*/ 0 w 51"/>
                  <a:gd name="T13" fmla="*/ 0 h 40"/>
                  <a:gd name="T14" fmla="*/ 0 w 51"/>
                  <a:gd name="T15" fmla="*/ 1 h 40"/>
                  <a:gd name="T16" fmla="*/ 0 w 51"/>
                  <a:gd name="T17" fmla="*/ 1 h 40"/>
                  <a:gd name="T18" fmla="*/ 0 w 51"/>
                  <a:gd name="T19" fmla="*/ 1 h 40"/>
                  <a:gd name="T20" fmla="*/ 0 w 51"/>
                  <a:gd name="T21" fmla="*/ 1 h 40"/>
                  <a:gd name="T22" fmla="*/ 0 w 51"/>
                  <a:gd name="T23" fmla="*/ 1 h 40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51"/>
                  <a:gd name="T37" fmla="*/ 0 h 40"/>
                  <a:gd name="T38" fmla="*/ 51 w 51"/>
                  <a:gd name="T39" fmla="*/ 40 h 40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51" h="40">
                    <a:moveTo>
                      <a:pt x="0" y="8"/>
                    </a:moveTo>
                    <a:lnTo>
                      <a:pt x="16" y="27"/>
                    </a:lnTo>
                    <a:lnTo>
                      <a:pt x="27" y="40"/>
                    </a:lnTo>
                    <a:lnTo>
                      <a:pt x="48" y="22"/>
                    </a:lnTo>
                    <a:lnTo>
                      <a:pt x="48" y="17"/>
                    </a:lnTo>
                    <a:lnTo>
                      <a:pt x="47" y="11"/>
                    </a:lnTo>
                    <a:lnTo>
                      <a:pt x="51" y="0"/>
                    </a:lnTo>
                    <a:lnTo>
                      <a:pt x="45" y="2"/>
                    </a:lnTo>
                    <a:lnTo>
                      <a:pt x="30" y="5"/>
                    </a:lnTo>
                    <a:lnTo>
                      <a:pt x="13" y="8"/>
                    </a:lnTo>
                    <a:lnTo>
                      <a:pt x="6" y="9"/>
                    </a:lnTo>
                    <a:lnTo>
                      <a:pt x="0" y="8"/>
                    </a:lnTo>
                    <a:close/>
                  </a:path>
                </a:pathLst>
              </a:custGeom>
              <a:solidFill>
                <a:srgbClr val="FF0000"/>
              </a:solidFill>
              <a:ln w="9525">
                <a:solidFill>
                  <a:srgbClr val="FF0000">
                    <a:alpha val="30196"/>
                  </a:srgbClr>
                </a:solidFill>
                <a:round/>
                <a:headEnd/>
                <a:tailEnd/>
              </a:ln>
            </p:spPr>
          </p:sp>
          <p:sp>
            <p:nvSpPr>
              <p:cNvPr id="68" name="Freeform 99"/>
              <p:cNvSpPr>
                <a:spLocks/>
              </p:cNvSpPr>
              <p:nvPr/>
            </p:nvSpPr>
            <p:spPr bwMode="auto">
              <a:xfrm>
                <a:off x="1233115" y="1984994"/>
                <a:ext cx="352396" cy="403454"/>
              </a:xfrm>
              <a:custGeom>
                <a:avLst/>
                <a:gdLst>
                  <a:gd name="T0" fmla="*/ 0 w 47"/>
                  <a:gd name="T1" fmla="*/ 0 h 52"/>
                  <a:gd name="T2" fmla="*/ 0 w 47"/>
                  <a:gd name="T3" fmla="*/ 0 h 52"/>
                  <a:gd name="T4" fmla="*/ 0 w 47"/>
                  <a:gd name="T5" fmla="*/ 0 h 52"/>
                  <a:gd name="T6" fmla="*/ 0 w 47"/>
                  <a:gd name="T7" fmla="*/ 0 h 52"/>
                  <a:gd name="T8" fmla="*/ 0 w 47"/>
                  <a:gd name="T9" fmla="*/ 0 h 52"/>
                  <a:gd name="T10" fmla="*/ 0 w 47"/>
                  <a:gd name="T11" fmla="*/ 0 h 52"/>
                  <a:gd name="T12" fmla="*/ 0 w 47"/>
                  <a:gd name="T13" fmla="*/ 0 h 52"/>
                  <a:gd name="T14" fmla="*/ 0 w 47"/>
                  <a:gd name="T15" fmla="*/ 0 h 52"/>
                  <a:gd name="T16" fmla="*/ 0 w 47"/>
                  <a:gd name="T17" fmla="*/ 0 h 52"/>
                  <a:gd name="T18" fmla="*/ 0 w 47"/>
                  <a:gd name="T19" fmla="*/ 0 h 52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47"/>
                  <a:gd name="T31" fmla="*/ 0 h 52"/>
                  <a:gd name="T32" fmla="*/ 47 w 47"/>
                  <a:gd name="T33" fmla="*/ 52 h 52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47" h="52">
                    <a:moveTo>
                      <a:pt x="47" y="50"/>
                    </a:moveTo>
                    <a:lnTo>
                      <a:pt x="37" y="38"/>
                    </a:lnTo>
                    <a:lnTo>
                      <a:pt x="27" y="27"/>
                    </a:lnTo>
                    <a:lnTo>
                      <a:pt x="11" y="8"/>
                    </a:lnTo>
                    <a:lnTo>
                      <a:pt x="4" y="0"/>
                    </a:lnTo>
                    <a:lnTo>
                      <a:pt x="0" y="4"/>
                    </a:lnTo>
                    <a:lnTo>
                      <a:pt x="12" y="19"/>
                    </a:lnTo>
                    <a:lnTo>
                      <a:pt x="31" y="40"/>
                    </a:lnTo>
                    <a:lnTo>
                      <a:pt x="42" y="52"/>
                    </a:lnTo>
                    <a:lnTo>
                      <a:pt x="47" y="50"/>
                    </a:lnTo>
                    <a:close/>
                  </a:path>
                </a:pathLst>
              </a:custGeom>
              <a:solidFill>
                <a:srgbClr val="00FF00"/>
              </a:solidFill>
              <a:ln w="9525">
                <a:solidFill>
                  <a:srgbClr val="00FF00">
                    <a:alpha val="30196"/>
                  </a:srgbClr>
                </a:solidFill>
                <a:round/>
                <a:headEnd/>
                <a:tailEnd/>
              </a:ln>
            </p:spPr>
          </p:sp>
          <p:sp>
            <p:nvSpPr>
              <p:cNvPr id="69" name="Freeform 100"/>
              <p:cNvSpPr>
                <a:spLocks/>
              </p:cNvSpPr>
              <p:nvPr/>
            </p:nvSpPr>
            <p:spPr bwMode="auto">
              <a:xfrm>
                <a:off x="992845" y="2081823"/>
                <a:ext cx="784883" cy="2323895"/>
              </a:xfrm>
              <a:custGeom>
                <a:avLst/>
                <a:gdLst>
                  <a:gd name="T0" fmla="*/ 0 w 102"/>
                  <a:gd name="T1" fmla="*/ 0 h 291"/>
                  <a:gd name="T2" fmla="*/ 0 w 102"/>
                  <a:gd name="T3" fmla="*/ 0 h 291"/>
                  <a:gd name="T4" fmla="*/ 0 w 102"/>
                  <a:gd name="T5" fmla="*/ 0 h 291"/>
                  <a:gd name="T6" fmla="*/ 0 w 102"/>
                  <a:gd name="T7" fmla="*/ 0 h 291"/>
                  <a:gd name="T8" fmla="*/ 0 w 102"/>
                  <a:gd name="T9" fmla="*/ 0 h 291"/>
                  <a:gd name="T10" fmla="*/ 0 w 102"/>
                  <a:gd name="T11" fmla="*/ 0 h 291"/>
                  <a:gd name="T12" fmla="*/ 0 w 102"/>
                  <a:gd name="T13" fmla="*/ 0 h 291"/>
                  <a:gd name="T14" fmla="*/ 0 w 102"/>
                  <a:gd name="T15" fmla="*/ 0 h 291"/>
                  <a:gd name="T16" fmla="*/ 0 w 102"/>
                  <a:gd name="T17" fmla="*/ 0 h 291"/>
                  <a:gd name="T18" fmla="*/ 0 w 102"/>
                  <a:gd name="T19" fmla="*/ 0 h 291"/>
                  <a:gd name="T20" fmla="*/ 0 w 102"/>
                  <a:gd name="T21" fmla="*/ 0 h 291"/>
                  <a:gd name="T22" fmla="*/ 0 w 102"/>
                  <a:gd name="T23" fmla="*/ 0 h 291"/>
                  <a:gd name="T24" fmla="*/ 0 w 102"/>
                  <a:gd name="T25" fmla="*/ 0 h 291"/>
                  <a:gd name="T26" fmla="*/ 0 w 102"/>
                  <a:gd name="T27" fmla="*/ 0 h 291"/>
                  <a:gd name="T28" fmla="*/ 0 w 102"/>
                  <a:gd name="T29" fmla="*/ 0 h 291"/>
                  <a:gd name="T30" fmla="*/ 0 w 102"/>
                  <a:gd name="T31" fmla="*/ 0 h 291"/>
                  <a:gd name="T32" fmla="*/ 0 w 102"/>
                  <a:gd name="T33" fmla="*/ 0 h 291"/>
                  <a:gd name="T34" fmla="*/ 0 w 102"/>
                  <a:gd name="T35" fmla="*/ 0 h 291"/>
                  <a:gd name="T36" fmla="*/ 0 w 102"/>
                  <a:gd name="T37" fmla="*/ 0 h 291"/>
                  <a:gd name="T38" fmla="*/ 0 w 102"/>
                  <a:gd name="T39" fmla="*/ 0 h 291"/>
                  <a:gd name="T40" fmla="*/ 0 w 102"/>
                  <a:gd name="T41" fmla="*/ 0 h 291"/>
                  <a:gd name="T42" fmla="*/ 0 w 102"/>
                  <a:gd name="T43" fmla="*/ 0 h 291"/>
                  <a:gd name="T44" fmla="*/ 0 w 102"/>
                  <a:gd name="T45" fmla="*/ 0 h 291"/>
                  <a:gd name="T46" fmla="*/ 0 w 102"/>
                  <a:gd name="T47" fmla="*/ 0 h 291"/>
                  <a:gd name="T48" fmla="*/ 0 w 102"/>
                  <a:gd name="T49" fmla="*/ 0 h 291"/>
                  <a:gd name="T50" fmla="*/ 0 w 102"/>
                  <a:gd name="T51" fmla="*/ 0 h 291"/>
                  <a:gd name="T52" fmla="*/ 0 w 102"/>
                  <a:gd name="T53" fmla="*/ 0 h 291"/>
                  <a:gd name="T54" fmla="*/ 0 w 102"/>
                  <a:gd name="T55" fmla="*/ 0 h 291"/>
                  <a:gd name="T56" fmla="*/ 0 w 102"/>
                  <a:gd name="T57" fmla="*/ 0 h 291"/>
                  <a:gd name="T58" fmla="*/ 0 w 102"/>
                  <a:gd name="T59" fmla="*/ 0 h 291"/>
                  <a:gd name="T60" fmla="*/ 0 w 102"/>
                  <a:gd name="T61" fmla="*/ 0 h 291"/>
                  <a:gd name="T62" fmla="*/ 0 w 102"/>
                  <a:gd name="T63" fmla="*/ 0 h 291"/>
                  <a:gd name="T64" fmla="*/ 0 w 102"/>
                  <a:gd name="T65" fmla="*/ 0 h 291"/>
                  <a:gd name="T66" fmla="*/ 0 w 102"/>
                  <a:gd name="T67" fmla="*/ 0 h 291"/>
                  <a:gd name="T68" fmla="*/ 0 w 102"/>
                  <a:gd name="T69" fmla="*/ 0 h 291"/>
                  <a:gd name="T70" fmla="*/ 0 w 102"/>
                  <a:gd name="T71" fmla="*/ 0 h 291"/>
                  <a:gd name="T72" fmla="*/ 0 w 102"/>
                  <a:gd name="T73" fmla="*/ 0 h 291"/>
                  <a:gd name="T74" fmla="*/ 0 w 102"/>
                  <a:gd name="T75" fmla="*/ 0 h 291"/>
                  <a:gd name="T76" fmla="*/ 0 w 102"/>
                  <a:gd name="T77" fmla="*/ 0 h 291"/>
                  <a:gd name="T78" fmla="*/ 0 w 102"/>
                  <a:gd name="T79" fmla="*/ 0 h 291"/>
                  <a:gd name="T80" fmla="*/ 0 w 102"/>
                  <a:gd name="T81" fmla="*/ 0 h 291"/>
                  <a:gd name="T82" fmla="*/ 0 w 102"/>
                  <a:gd name="T83" fmla="*/ 0 h 291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w 102"/>
                  <a:gd name="T127" fmla="*/ 0 h 291"/>
                  <a:gd name="T128" fmla="*/ 102 w 102"/>
                  <a:gd name="T129" fmla="*/ 291 h 291"/>
                </a:gdLst>
                <a:ahLst/>
                <a:cxnLst>
                  <a:cxn ang="T84">
                    <a:pos x="T0" y="T1"/>
                  </a:cxn>
                  <a:cxn ang="T85">
                    <a:pos x="T2" y="T3"/>
                  </a:cxn>
                  <a:cxn ang="T86">
                    <a:pos x="T4" y="T5"/>
                  </a:cxn>
                  <a:cxn ang="T87">
                    <a:pos x="T6" y="T7"/>
                  </a:cxn>
                  <a:cxn ang="T88">
                    <a:pos x="T8" y="T9"/>
                  </a:cxn>
                  <a:cxn ang="T89">
                    <a:pos x="T10" y="T11"/>
                  </a:cxn>
                  <a:cxn ang="T90">
                    <a:pos x="T12" y="T13"/>
                  </a:cxn>
                  <a:cxn ang="T91">
                    <a:pos x="T14" y="T15"/>
                  </a:cxn>
                  <a:cxn ang="T92">
                    <a:pos x="T16" y="T17"/>
                  </a:cxn>
                  <a:cxn ang="T93">
                    <a:pos x="T18" y="T19"/>
                  </a:cxn>
                  <a:cxn ang="T94">
                    <a:pos x="T20" y="T21"/>
                  </a:cxn>
                  <a:cxn ang="T95">
                    <a:pos x="T22" y="T23"/>
                  </a:cxn>
                  <a:cxn ang="T96">
                    <a:pos x="T24" y="T25"/>
                  </a:cxn>
                  <a:cxn ang="T97">
                    <a:pos x="T26" y="T27"/>
                  </a:cxn>
                  <a:cxn ang="T98">
                    <a:pos x="T28" y="T29"/>
                  </a:cxn>
                  <a:cxn ang="T99">
                    <a:pos x="T30" y="T31"/>
                  </a:cxn>
                  <a:cxn ang="T100">
                    <a:pos x="T32" y="T33"/>
                  </a:cxn>
                  <a:cxn ang="T101">
                    <a:pos x="T34" y="T35"/>
                  </a:cxn>
                  <a:cxn ang="T102">
                    <a:pos x="T36" y="T37"/>
                  </a:cxn>
                  <a:cxn ang="T103">
                    <a:pos x="T38" y="T39"/>
                  </a:cxn>
                  <a:cxn ang="T104">
                    <a:pos x="T40" y="T41"/>
                  </a:cxn>
                  <a:cxn ang="T105">
                    <a:pos x="T42" y="T43"/>
                  </a:cxn>
                  <a:cxn ang="T106">
                    <a:pos x="T44" y="T45"/>
                  </a:cxn>
                  <a:cxn ang="T107">
                    <a:pos x="T46" y="T47"/>
                  </a:cxn>
                  <a:cxn ang="T108">
                    <a:pos x="T48" y="T49"/>
                  </a:cxn>
                  <a:cxn ang="T109">
                    <a:pos x="T50" y="T51"/>
                  </a:cxn>
                  <a:cxn ang="T110">
                    <a:pos x="T52" y="T53"/>
                  </a:cxn>
                  <a:cxn ang="T111">
                    <a:pos x="T54" y="T55"/>
                  </a:cxn>
                  <a:cxn ang="T112">
                    <a:pos x="T56" y="T57"/>
                  </a:cxn>
                  <a:cxn ang="T113">
                    <a:pos x="T58" y="T59"/>
                  </a:cxn>
                  <a:cxn ang="T114">
                    <a:pos x="T60" y="T61"/>
                  </a:cxn>
                  <a:cxn ang="T115">
                    <a:pos x="T62" y="T63"/>
                  </a:cxn>
                  <a:cxn ang="T116">
                    <a:pos x="T64" y="T65"/>
                  </a:cxn>
                  <a:cxn ang="T117">
                    <a:pos x="T66" y="T67"/>
                  </a:cxn>
                  <a:cxn ang="T118">
                    <a:pos x="T68" y="T69"/>
                  </a:cxn>
                  <a:cxn ang="T119">
                    <a:pos x="T70" y="T71"/>
                  </a:cxn>
                  <a:cxn ang="T120">
                    <a:pos x="T72" y="T73"/>
                  </a:cxn>
                  <a:cxn ang="T121">
                    <a:pos x="T74" y="T75"/>
                  </a:cxn>
                  <a:cxn ang="T122">
                    <a:pos x="T76" y="T77"/>
                  </a:cxn>
                  <a:cxn ang="T123">
                    <a:pos x="T78" y="T79"/>
                  </a:cxn>
                  <a:cxn ang="T124">
                    <a:pos x="T80" y="T81"/>
                  </a:cxn>
                  <a:cxn ang="T125">
                    <a:pos x="T82" y="T83"/>
                  </a:cxn>
                </a:cxnLst>
                <a:rect l="T126" t="T127" r="T128" b="T129"/>
                <a:pathLst>
                  <a:path w="102" h="291">
                    <a:moveTo>
                      <a:pt x="0" y="4"/>
                    </a:moveTo>
                    <a:lnTo>
                      <a:pt x="7" y="0"/>
                    </a:lnTo>
                    <a:lnTo>
                      <a:pt x="19" y="17"/>
                    </a:lnTo>
                    <a:lnTo>
                      <a:pt x="34" y="37"/>
                    </a:lnTo>
                    <a:lnTo>
                      <a:pt x="47" y="51"/>
                    </a:lnTo>
                    <a:lnTo>
                      <a:pt x="63" y="70"/>
                    </a:lnTo>
                    <a:lnTo>
                      <a:pt x="75" y="85"/>
                    </a:lnTo>
                    <a:lnTo>
                      <a:pt x="81" y="97"/>
                    </a:lnTo>
                    <a:lnTo>
                      <a:pt x="92" y="112"/>
                    </a:lnTo>
                    <a:lnTo>
                      <a:pt x="98" y="133"/>
                    </a:lnTo>
                    <a:lnTo>
                      <a:pt x="100" y="147"/>
                    </a:lnTo>
                    <a:lnTo>
                      <a:pt x="102" y="166"/>
                    </a:lnTo>
                    <a:lnTo>
                      <a:pt x="102" y="181"/>
                    </a:lnTo>
                    <a:lnTo>
                      <a:pt x="99" y="202"/>
                    </a:lnTo>
                    <a:lnTo>
                      <a:pt x="92" y="201"/>
                    </a:lnTo>
                    <a:lnTo>
                      <a:pt x="86" y="224"/>
                    </a:lnTo>
                    <a:lnTo>
                      <a:pt x="83" y="232"/>
                    </a:lnTo>
                    <a:lnTo>
                      <a:pt x="78" y="244"/>
                    </a:lnTo>
                    <a:lnTo>
                      <a:pt x="66" y="265"/>
                    </a:lnTo>
                    <a:lnTo>
                      <a:pt x="54" y="283"/>
                    </a:lnTo>
                    <a:lnTo>
                      <a:pt x="47" y="291"/>
                    </a:lnTo>
                    <a:lnTo>
                      <a:pt x="43" y="288"/>
                    </a:lnTo>
                    <a:lnTo>
                      <a:pt x="45" y="273"/>
                    </a:lnTo>
                    <a:lnTo>
                      <a:pt x="51" y="252"/>
                    </a:lnTo>
                    <a:lnTo>
                      <a:pt x="53" y="238"/>
                    </a:lnTo>
                    <a:lnTo>
                      <a:pt x="55" y="224"/>
                    </a:lnTo>
                    <a:lnTo>
                      <a:pt x="55" y="209"/>
                    </a:lnTo>
                    <a:lnTo>
                      <a:pt x="55" y="205"/>
                    </a:lnTo>
                    <a:lnTo>
                      <a:pt x="66" y="196"/>
                    </a:lnTo>
                    <a:lnTo>
                      <a:pt x="77" y="196"/>
                    </a:lnTo>
                    <a:lnTo>
                      <a:pt x="91" y="198"/>
                    </a:lnTo>
                    <a:lnTo>
                      <a:pt x="94" y="173"/>
                    </a:lnTo>
                    <a:lnTo>
                      <a:pt x="93" y="149"/>
                    </a:lnTo>
                    <a:lnTo>
                      <a:pt x="88" y="128"/>
                    </a:lnTo>
                    <a:lnTo>
                      <a:pt x="81" y="109"/>
                    </a:lnTo>
                    <a:lnTo>
                      <a:pt x="68" y="87"/>
                    </a:lnTo>
                    <a:lnTo>
                      <a:pt x="61" y="77"/>
                    </a:lnTo>
                    <a:lnTo>
                      <a:pt x="42" y="53"/>
                    </a:lnTo>
                    <a:lnTo>
                      <a:pt x="28" y="37"/>
                    </a:lnTo>
                    <a:lnTo>
                      <a:pt x="13" y="20"/>
                    </a:lnTo>
                    <a:lnTo>
                      <a:pt x="4" y="9"/>
                    </a:ln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F0000"/>
              </a:solidFill>
              <a:ln w="9525">
                <a:solidFill>
                  <a:srgbClr val="FF0000">
                    <a:alpha val="30196"/>
                  </a:srgbClr>
                </a:solidFill>
                <a:round/>
                <a:headEnd/>
                <a:tailEnd/>
              </a:ln>
            </p:spPr>
          </p:sp>
          <p:sp>
            <p:nvSpPr>
              <p:cNvPr id="70" name="Freeform 101"/>
              <p:cNvSpPr>
                <a:spLocks/>
              </p:cNvSpPr>
              <p:nvPr/>
            </p:nvSpPr>
            <p:spPr bwMode="auto">
              <a:xfrm>
                <a:off x="1985962" y="4066817"/>
                <a:ext cx="368414" cy="177520"/>
              </a:xfrm>
              <a:custGeom>
                <a:avLst/>
                <a:gdLst>
                  <a:gd name="T0" fmla="*/ 0 w 49"/>
                  <a:gd name="T1" fmla="*/ 0 h 29"/>
                  <a:gd name="T2" fmla="*/ 0 w 49"/>
                  <a:gd name="T3" fmla="*/ 0 h 29"/>
                  <a:gd name="T4" fmla="*/ 0 w 49"/>
                  <a:gd name="T5" fmla="*/ 0 h 29"/>
                  <a:gd name="T6" fmla="*/ 0 w 49"/>
                  <a:gd name="T7" fmla="*/ 0 h 29"/>
                  <a:gd name="T8" fmla="*/ 0 w 49"/>
                  <a:gd name="T9" fmla="*/ 0 h 29"/>
                  <a:gd name="T10" fmla="*/ 0 w 49"/>
                  <a:gd name="T11" fmla="*/ 0 h 29"/>
                  <a:gd name="T12" fmla="*/ 0 w 49"/>
                  <a:gd name="T13" fmla="*/ 0 h 29"/>
                  <a:gd name="T14" fmla="*/ 0 w 49"/>
                  <a:gd name="T15" fmla="*/ 0 h 29"/>
                  <a:gd name="T16" fmla="*/ 0 w 49"/>
                  <a:gd name="T17" fmla="*/ 0 h 29"/>
                  <a:gd name="T18" fmla="*/ 0 w 49"/>
                  <a:gd name="T19" fmla="*/ 0 h 29"/>
                  <a:gd name="T20" fmla="*/ 0 w 49"/>
                  <a:gd name="T21" fmla="*/ 0 h 29"/>
                  <a:gd name="T22" fmla="*/ 0 w 49"/>
                  <a:gd name="T23" fmla="*/ 0 h 29"/>
                  <a:gd name="T24" fmla="*/ 0 w 49"/>
                  <a:gd name="T25" fmla="*/ 0 h 29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49"/>
                  <a:gd name="T40" fmla="*/ 0 h 29"/>
                  <a:gd name="T41" fmla="*/ 49 w 49"/>
                  <a:gd name="T42" fmla="*/ 29 h 29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49" h="29">
                    <a:moveTo>
                      <a:pt x="0" y="19"/>
                    </a:moveTo>
                    <a:lnTo>
                      <a:pt x="9" y="0"/>
                    </a:lnTo>
                    <a:lnTo>
                      <a:pt x="26" y="6"/>
                    </a:lnTo>
                    <a:lnTo>
                      <a:pt x="39" y="10"/>
                    </a:lnTo>
                    <a:lnTo>
                      <a:pt x="49" y="14"/>
                    </a:lnTo>
                    <a:lnTo>
                      <a:pt x="45" y="24"/>
                    </a:lnTo>
                    <a:lnTo>
                      <a:pt x="45" y="28"/>
                    </a:lnTo>
                    <a:lnTo>
                      <a:pt x="38" y="29"/>
                    </a:lnTo>
                    <a:lnTo>
                      <a:pt x="31" y="29"/>
                    </a:lnTo>
                    <a:lnTo>
                      <a:pt x="35" y="21"/>
                    </a:lnTo>
                    <a:lnTo>
                      <a:pt x="26" y="17"/>
                    </a:lnTo>
                    <a:lnTo>
                      <a:pt x="21" y="28"/>
                    </a:lnTo>
                    <a:lnTo>
                      <a:pt x="0" y="19"/>
                    </a:lnTo>
                    <a:close/>
                  </a:path>
                </a:pathLst>
              </a:custGeom>
              <a:solidFill>
                <a:srgbClr val="FF0000"/>
              </a:solidFill>
              <a:ln w="9525">
                <a:solidFill>
                  <a:srgbClr val="FF0000">
                    <a:alpha val="30196"/>
                  </a:srgbClr>
                </a:solidFill>
                <a:round/>
                <a:headEnd/>
                <a:tailEnd/>
              </a:ln>
            </p:spPr>
          </p:sp>
          <p:sp>
            <p:nvSpPr>
              <p:cNvPr id="71" name="Freeform 102"/>
              <p:cNvSpPr>
                <a:spLocks/>
              </p:cNvSpPr>
              <p:nvPr/>
            </p:nvSpPr>
            <p:spPr bwMode="auto">
              <a:xfrm>
                <a:off x="2866953" y="4276613"/>
                <a:ext cx="272306" cy="322763"/>
              </a:xfrm>
              <a:custGeom>
                <a:avLst/>
                <a:gdLst>
                  <a:gd name="T0" fmla="*/ 0 w 35"/>
                  <a:gd name="T1" fmla="*/ 0 h 43"/>
                  <a:gd name="T2" fmla="*/ 0 w 35"/>
                  <a:gd name="T3" fmla="*/ 0 h 43"/>
                  <a:gd name="T4" fmla="*/ 0 w 35"/>
                  <a:gd name="T5" fmla="*/ 0 h 43"/>
                  <a:gd name="T6" fmla="*/ 0 w 35"/>
                  <a:gd name="T7" fmla="*/ 0 h 43"/>
                  <a:gd name="T8" fmla="*/ 0 w 35"/>
                  <a:gd name="T9" fmla="*/ 0 h 43"/>
                  <a:gd name="T10" fmla="*/ 0 w 35"/>
                  <a:gd name="T11" fmla="*/ 0 h 43"/>
                  <a:gd name="T12" fmla="*/ 0 w 35"/>
                  <a:gd name="T13" fmla="*/ 0 h 43"/>
                  <a:gd name="T14" fmla="*/ 0 w 35"/>
                  <a:gd name="T15" fmla="*/ 0 h 43"/>
                  <a:gd name="T16" fmla="*/ 0 w 35"/>
                  <a:gd name="T17" fmla="*/ 0 h 43"/>
                  <a:gd name="T18" fmla="*/ 0 w 35"/>
                  <a:gd name="T19" fmla="*/ 0 h 43"/>
                  <a:gd name="T20" fmla="*/ 0 w 35"/>
                  <a:gd name="T21" fmla="*/ 0 h 43"/>
                  <a:gd name="T22" fmla="*/ 0 w 35"/>
                  <a:gd name="T23" fmla="*/ 0 h 43"/>
                  <a:gd name="T24" fmla="*/ 0 w 35"/>
                  <a:gd name="T25" fmla="*/ 0 h 43"/>
                  <a:gd name="T26" fmla="*/ 0 w 35"/>
                  <a:gd name="T27" fmla="*/ 0 h 43"/>
                  <a:gd name="T28" fmla="*/ 0 w 35"/>
                  <a:gd name="T29" fmla="*/ 0 h 43"/>
                  <a:gd name="T30" fmla="*/ 0 w 35"/>
                  <a:gd name="T31" fmla="*/ 0 h 43"/>
                  <a:gd name="T32" fmla="*/ 0 w 35"/>
                  <a:gd name="T33" fmla="*/ 0 h 43"/>
                  <a:gd name="T34" fmla="*/ 0 w 35"/>
                  <a:gd name="T35" fmla="*/ 0 h 43"/>
                  <a:gd name="T36" fmla="*/ 0 w 35"/>
                  <a:gd name="T37" fmla="*/ 0 h 43"/>
                  <a:gd name="T38" fmla="*/ 0 w 35"/>
                  <a:gd name="T39" fmla="*/ 0 h 43"/>
                  <a:gd name="T40" fmla="*/ 0 w 35"/>
                  <a:gd name="T41" fmla="*/ 0 h 43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35"/>
                  <a:gd name="T64" fmla="*/ 0 h 43"/>
                  <a:gd name="T65" fmla="*/ 35 w 35"/>
                  <a:gd name="T66" fmla="*/ 43 h 43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35" h="43">
                    <a:moveTo>
                      <a:pt x="5" y="43"/>
                    </a:moveTo>
                    <a:lnTo>
                      <a:pt x="0" y="43"/>
                    </a:lnTo>
                    <a:lnTo>
                      <a:pt x="0" y="26"/>
                    </a:lnTo>
                    <a:lnTo>
                      <a:pt x="0" y="21"/>
                    </a:lnTo>
                    <a:lnTo>
                      <a:pt x="5" y="20"/>
                    </a:lnTo>
                    <a:lnTo>
                      <a:pt x="5" y="16"/>
                    </a:lnTo>
                    <a:lnTo>
                      <a:pt x="13" y="14"/>
                    </a:lnTo>
                    <a:lnTo>
                      <a:pt x="12" y="10"/>
                    </a:lnTo>
                    <a:lnTo>
                      <a:pt x="15" y="2"/>
                    </a:lnTo>
                    <a:lnTo>
                      <a:pt x="16" y="0"/>
                    </a:lnTo>
                    <a:lnTo>
                      <a:pt x="33" y="0"/>
                    </a:lnTo>
                    <a:lnTo>
                      <a:pt x="35" y="4"/>
                    </a:lnTo>
                    <a:lnTo>
                      <a:pt x="28" y="4"/>
                    </a:lnTo>
                    <a:lnTo>
                      <a:pt x="28" y="13"/>
                    </a:lnTo>
                    <a:lnTo>
                      <a:pt x="28" y="17"/>
                    </a:lnTo>
                    <a:lnTo>
                      <a:pt x="18" y="24"/>
                    </a:lnTo>
                    <a:lnTo>
                      <a:pt x="14" y="28"/>
                    </a:lnTo>
                    <a:lnTo>
                      <a:pt x="8" y="28"/>
                    </a:lnTo>
                    <a:lnTo>
                      <a:pt x="8" y="33"/>
                    </a:lnTo>
                    <a:lnTo>
                      <a:pt x="12" y="33"/>
                    </a:lnTo>
                    <a:lnTo>
                      <a:pt x="5" y="43"/>
                    </a:lnTo>
                    <a:close/>
                  </a:path>
                </a:pathLst>
              </a:custGeom>
              <a:solidFill>
                <a:srgbClr val="FF0000"/>
              </a:solidFill>
              <a:ln w="9525">
                <a:solidFill>
                  <a:srgbClr val="FF0000">
                    <a:alpha val="30196"/>
                  </a:srgbClr>
                </a:solidFill>
                <a:round/>
                <a:headEnd/>
                <a:tailEnd/>
              </a:ln>
            </p:spPr>
          </p:sp>
          <p:sp>
            <p:nvSpPr>
              <p:cNvPr id="72" name="Freeform 103"/>
              <p:cNvSpPr>
                <a:spLocks/>
              </p:cNvSpPr>
              <p:nvPr/>
            </p:nvSpPr>
            <p:spPr bwMode="auto">
              <a:xfrm>
                <a:off x="3139260" y="4341166"/>
                <a:ext cx="144162" cy="193658"/>
              </a:xfrm>
              <a:custGeom>
                <a:avLst/>
                <a:gdLst>
                  <a:gd name="T0" fmla="*/ 0 w 19"/>
                  <a:gd name="T1" fmla="*/ 0 h 25"/>
                  <a:gd name="T2" fmla="*/ 0 w 19"/>
                  <a:gd name="T3" fmla="*/ 0 h 25"/>
                  <a:gd name="T4" fmla="*/ 0 w 19"/>
                  <a:gd name="T5" fmla="*/ 0 h 25"/>
                  <a:gd name="T6" fmla="*/ 0 w 19"/>
                  <a:gd name="T7" fmla="*/ 0 h 25"/>
                  <a:gd name="T8" fmla="*/ 0 w 19"/>
                  <a:gd name="T9" fmla="*/ 0 h 25"/>
                  <a:gd name="T10" fmla="*/ 0 w 19"/>
                  <a:gd name="T11" fmla="*/ 0 h 25"/>
                  <a:gd name="T12" fmla="*/ 0 w 19"/>
                  <a:gd name="T13" fmla="*/ 0 h 25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9"/>
                  <a:gd name="T22" fmla="*/ 0 h 25"/>
                  <a:gd name="T23" fmla="*/ 19 w 19"/>
                  <a:gd name="T24" fmla="*/ 25 h 25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9" h="25">
                    <a:moveTo>
                      <a:pt x="6" y="25"/>
                    </a:moveTo>
                    <a:lnTo>
                      <a:pt x="19" y="12"/>
                    </a:lnTo>
                    <a:lnTo>
                      <a:pt x="10" y="3"/>
                    </a:lnTo>
                    <a:lnTo>
                      <a:pt x="8" y="4"/>
                    </a:lnTo>
                    <a:lnTo>
                      <a:pt x="4" y="0"/>
                    </a:lnTo>
                    <a:lnTo>
                      <a:pt x="0" y="1"/>
                    </a:lnTo>
                    <a:lnTo>
                      <a:pt x="6" y="25"/>
                    </a:lnTo>
                    <a:close/>
                  </a:path>
                </a:pathLst>
              </a:custGeom>
              <a:solidFill>
                <a:srgbClr val="FF0000"/>
              </a:solidFill>
              <a:ln w="9525">
                <a:solidFill>
                  <a:srgbClr val="FF0000">
                    <a:alpha val="30196"/>
                  </a:srgbClr>
                </a:solidFill>
                <a:round/>
                <a:headEnd/>
                <a:tailEnd/>
              </a:ln>
            </p:spPr>
          </p:sp>
          <p:sp>
            <p:nvSpPr>
              <p:cNvPr id="73" name="Freeform 104"/>
              <p:cNvSpPr>
                <a:spLocks/>
              </p:cNvSpPr>
              <p:nvPr/>
            </p:nvSpPr>
            <p:spPr bwMode="auto">
              <a:xfrm>
                <a:off x="4116359" y="4131370"/>
                <a:ext cx="320360" cy="193658"/>
              </a:xfrm>
              <a:custGeom>
                <a:avLst/>
                <a:gdLst>
                  <a:gd name="T0" fmla="*/ 0 w 47"/>
                  <a:gd name="T1" fmla="*/ 1 h 23"/>
                  <a:gd name="T2" fmla="*/ 0 w 47"/>
                  <a:gd name="T3" fmla="*/ 1 h 23"/>
                  <a:gd name="T4" fmla="*/ 0 w 47"/>
                  <a:gd name="T5" fmla="*/ 1 h 23"/>
                  <a:gd name="T6" fmla="*/ 0 w 47"/>
                  <a:gd name="T7" fmla="*/ 1 h 23"/>
                  <a:gd name="T8" fmla="*/ 0 w 47"/>
                  <a:gd name="T9" fmla="*/ 1 h 23"/>
                  <a:gd name="T10" fmla="*/ 0 w 47"/>
                  <a:gd name="T11" fmla="*/ 1 h 23"/>
                  <a:gd name="T12" fmla="*/ 0 w 47"/>
                  <a:gd name="T13" fmla="*/ 1 h 23"/>
                  <a:gd name="T14" fmla="*/ 0 w 47"/>
                  <a:gd name="T15" fmla="*/ 1 h 23"/>
                  <a:gd name="T16" fmla="*/ 0 w 47"/>
                  <a:gd name="T17" fmla="*/ 1 h 23"/>
                  <a:gd name="T18" fmla="*/ 0 w 47"/>
                  <a:gd name="T19" fmla="*/ 1 h 23"/>
                  <a:gd name="T20" fmla="*/ 0 w 47"/>
                  <a:gd name="T21" fmla="*/ 1 h 23"/>
                  <a:gd name="T22" fmla="*/ 0 w 47"/>
                  <a:gd name="T23" fmla="*/ 0 h 23"/>
                  <a:gd name="T24" fmla="*/ 0 w 47"/>
                  <a:gd name="T25" fmla="*/ 1 h 23"/>
                  <a:gd name="T26" fmla="*/ 0 w 47"/>
                  <a:gd name="T27" fmla="*/ 1 h 23"/>
                  <a:gd name="T28" fmla="*/ 0 w 47"/>
                  <a:gd name="T29" fmla="*/ 1 h 23"/>
                  <a:gd name="T30" fmla="*/ 0 w 47"/>
                  <a:gd name="T31" fmla="*/ 1 h 23"/>
                  <a:gd name="T32" fmla="*/ 0 w 47"/>
                  <a:gd name="T33" fmla="*/ 1 h 23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47"/>
                  <a:gd name="T52" fmla="*/ 0 h 23"/>
                  <a:gd name="T53" fmla="*/ 47 w 47"/>
                  <a:gd name="T54" fmla="*/ 23 h 23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47" h="23">
                    <a:moveTo>
                      <a:pt x="0" y="13"/>
                    </a:moveTo>
                    <a:lnTo>
                      <a:pt x="3" y="18"/>
                    </a:lnTo>
                    <a:lnTo>
                      <a:pt x="3" y="23"/>
                    </a:lnTo>
                    <a:lnTo>
                      <a:pt x="17" y="22"/>
                    </a:lnTo>
                    <a:lnTo>
                      <a:pt x="29" y="19"/>
                    </a:lnTo>
                    <a:lnTo>
                      <a:pt x="42" y="15"/>
                    </a:lnTo>
                    <a:lnTo>
                      <a:pt x="47" y="12"/>
                    </a:lnTo>
                    <a:lnTo>
                      <a:pt x="43" y="9"/>
                    </a:lnTo>
                    <a:lnTo>
                      <a:pt x="41" y="10"/>
                    </a:lnTo>
                    <a:lnTo>
                      <a:pt x="39" y="7"/>
                    </a:lnTo>
                    <a:lnTo>
                      <a:pt x="36" y="9"/>
                    </a:lnTo>
                    <a:lnTo>
                      <a:pt x="30" y="0"/>
                    </a:lnTo>
                    <a:lnTo>
                      <a:pt x="14" y="9"/>
                    </a:lnTo>
                    <a:lnTo>
                      <a:pt x="10" y="4"/>
                    </a:lnTo>
                    <a:lnTo>
                      <a:pt x="7" y="7"/>
                    </a:lnTo>
                    <a:lnTo>
                      <a:pt x="4" y="11"/>
                    </a:lnTo>
                    <a:lnTo>
                      <a:pt x="0" y="13"/>
                    </a:lnTo>
                    <a:close/>
                  </a:path>
                </a:pathLst>
              </a:custGeom>
              <a:solidFill>
                <a:srgbClr val="FF0000"/>
              </a:solidFill>
              <a:ln w="9525">
                <a:solidFill>
                  <a:srgbClr val="FF0000">
                    <a:alpha val="30196"/>
                  </a:srgbClr>
                </a:solidFill>
                <a:round/>
                <a:headEnd/>
                <a:tailEnd/>
              </a:ln>
            </p:spPr>
          </p:sp>
          <p:sp>
            <p:nvSpPr>
              <p:cNvPr id="74" name="Freeform 105"/>
              <p:cNvSpPr>
                <a:spLocks/>
              </p:cNvSpPr>
              <p:nvPr/>
            </p:nvSpPr>
            <p:spPr bwMode="auto">
              <a:xfrm>
                <a:off x="1905872" y="4922140"/>
                <a:ext cx="160180" cy="242072"/>
              </a:xfrm>
              <a:custGeom>
                <a:avLst/>
                <a:gdLst>
                  <a:gd name="T0" fmla="*/ 0 w 22"/>
                  <a:gd name="T1" fmla="*/ 1 h 30"/>
                  <a:gd name="T2" fmla="*/ 0 w 22"/>
                  <a:gd name="T3" fmla="*/ 1 h 30"/>
                  <a:gd name="T4" fmla="*/ 0 w 22"/>
                  <a:gd name="T5" fmla="*/ 1 h 30"/>
                  <a:gd name="T6" fmla="*/ 0 w 22"/>
                  <a:gd name="T7" fmla="*/ 1 h 30"/>
                  <a:gd name="T8" fmla="*/ 0 w 22"/>
                  <a:gd name="T9" fmla="*/ 1 h 30"/>
                  <a:gd name="T10" fmla="*/ 0 w 22"/>
                  <a:gd name="T11" fmla="*/ 0 h 30"/>
                  <a:gd name="T12" fmla="*/ 0 w 22"/>
                  <a:gd name="T13" fmla="*/ 1 h 30"/>
                  <a:gd name="T14" fmla="*/ 0 w 22"/>
                  <a:gd name="T15" fmla="*/ 0 h 30"/>
                  <a:gd name="T16" fmla="*/ 0 w 22"/>
                  <a:gd name="T17" fmla="*/ 1 h 30"/>
                  <a:gd name="T18" fmla="*/ 0 w 22"/>
                  <a:gd name="T19" fmla="*/ 1 h 30"/>
                  <a:gd name="T20" fmla="*/ 0 w 22"/>
                  <a:gd name="T21" fmla="*/ 1 h 30"/>
                  <a:gd name="T22" fmla="*/ 0 w 22"/>
                  <a:gd name="T23" fmla="*/ 1 h 30"/>
                  <a:gd name="T24" fmla="*/ 0 w 22"/>
                  <a:gd name="T25" fmla="*/ 1 h 30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22"/>
                  <a:gd name="T40" fmla="*/ 0 h 30"/>
                  <a:gd name="T41" fmla="*/ 22 w 22"/>
                  <a:gd name="T42" fmla="*/ 30 h 30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22" h="30">
                    <a:moveTo>
                      <a:pt x="0" y="24"/>
                    </a:moveTo>
                    <a:lnTo>
                      <a:pt x="7" y="30"/>
                    </a:lnTo>
                    <a:lnTo>
                      <a:pt x="22" y="14"/>
                    </a:lnTo>
                    <a:lnTo>
                      <a:pt x="18" y="10"/>
                    </a:lnTo>
                    <a:lnTo>
                      <a:pt x="22" y="7"/>
                    </a:lnTo>
                    <a:lnTo>
                      <a:pt x="16" y="0"/>
                    </a:lnTo>
                    <a:lnTo>
                      <a:pt x="13" y="4"/>
                    </a:lnTo>
                    <a:lnTo>
                      <a:pt x="10" y="0"/>
                    </a:lnTo>
                    <a:lnTo>
                      <a:pt x="7" y="9"/>
                    </a:lnTo>
                    <a:lnTo>
                      <a:pt x="10" y="11"/>
                    </a:lnTo>
                    <a:lnTo>
                      <a:pt x="5" y="17"/>
                    </a:lnTo>
                    <a:lnTo>
                      <a:pt x="3" y="16"/>
                    </a:lnTo>
                    <a:lnTo>
                      <a:pt x="0" y="24"/>
                    </a:lnTo>
                    <a:close/>
                  </a:path>
                </a:pathLst>
              </a:custGeom>
              <a:solidFill>
                <a:srgbClr val="FF0000"/>
              </a:solidFill>
              <a:ln w="9525">
                <a:solidFill>
                  <a:srgbClr val="FF0000">
                    <a:alpha val="30196"/>
                  </a:srgbClr>
                </a:solidFill>
                <a:round/>
                <a:headEnd/>
                <a:tailEnd/>
              </a:ln>
            </p:spPr>
          </p:sp>
          <p:sp>
            <p:nvSpPr>
              <p:cNvPr id="75" name="Freeform 106"/>
              <p:cNvSpPr>
                <a:spLocks/>
              </p:cNvSpPr>
              <p:nvPr/>
            </p:nvSpPr>
            <p:spPr bwMode="auto">
              <a:xfrm>
                <a:off x="1761710" y="4728482"/>
                <a:ext cx="208234" cy="177520"/>
              </a:xfrm>
              <a:custGeom>
                <a:avLst/>
                <a:gdLst>
                  <a:gd name="T0" fmla="*/ 0 w 27"/>
                  <a:gd name="T1" fmla="*/ 0 h 25"/>
                  <a:gd name="T2" fmla="*/ 0 w 27"/>
                  <a:gd name="T3" fmla="*/ 0 h 25"/>
                  <a:gd name="T4" fmla="*/ 0 w 27"/>
                  <a:gd name="T5" fmla="*/ 0 h 25"/>
                  <a:gd name="T6" fmla="*/ 0 w 27"/>
                  <a:gd name="T7" fmla="*/ 0 h 25"/>
                  <a:gd name="T8" fmla="*/ 0 w 27"/>
                  <a:gd name="T9" fmla="*/ 0 h 25"/>
                  <a:gd name="T10" fmla="*/ 0 w 27"/>
                  <a:gd name="T11" fmla="*/ 0 h 25"/>
                  <a:gd name="T12" fmla="*/ 0 w 27"/>
                  <a:gd name="T13" fmla="*/ 0 h 25"/>
                  <a:gd name="T14" fmla="*/ 0 w 27"/>
                  <a:gd name="T15" fmla="*/ 0 h 25"/>
                  <a:gd name="T16" fmla="*/ 0 w 27"/>
                  <a:gd name="T17" fmla="*/ 0 h 25"/>
                  <a:gd name="T18" fmla="*/ 0 w 27"/>
                  <a:gd name="T19" fmla="*/ 0 h 25"/>
                  <a:gd name="T20" fmla="*/ 0 w 27"/>
                  <a:gd name="T21" fmla="*/ 0 h 25"/>
                  <a:gd name="T22" fmla="*/ 0 w 27"/>
                  <a:gd name="T23" fmla="*/ 0 h 25"/>
                  <a:gd name="T24" fmla="*/ 0 w 27"/>
                  <a:gd name="T25" fmla="*/ 0 h 25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27"/>
                  <a:gd name="T40" fmla="*/ 0 h 25"/>
                  <a:gd name="T41" fmla="*/ 27 w 27"/>
                  <a:gd name="T42" fmla="*/ 25 h 25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27" h="25">
                    <a:moveTo>
                      <a:pt x="8" y="6"/>
                    </a:moveTo>
                    <a:lnTo>
                      <a:pt x="17" y="2"/>
                    </a:lnTo>
                    <a:lnTo>
                      <a:pt x="18" y="4"/>
                    </a:lnTo>
                    <a:lnTo>
                      <a:pt x="25" y="0"/>
                    </a:lnTo>
                    <a:lnTo>
                      <a:pt x="25" y="9"/>
                    </a:lnTo>
                    <a:lnTo>
                      <a:pt x="27" y="14"/>
                    </a:lnTo>
                    <a:lnTo>
                      <a:pt x="12" y="24"/>
                    </a:lnTo>
                    <a:lnTo>
                      <a:pt x="10" y="20"/>
                    </a:lnTo>
                    <a:lnTo>
                      <a:pt x="3" y="25"/>
                    </a:lnTo>
                    <a:lnTo>
                      <a:pt x="1" y="22"/>
                    </a:lnTo>
                    <a:lnTo>
                      <a:pt x="0" y="14"/>
                    </a:lnTo>
                    <a:lnTo>
                      <a:pt x="7" y="10"/>
                    </a:lnTo>
                    <a:lnTo>
                      <a:pt x="8" y="6"/>
                    </a:lnTo>
                    <a:close/>
                  </a:path>
                </a:pathLst>
              </a:custGeom>
              <a:solidFill>
                <a:srgbClr val="FF0000"/>
              </a:solidFill>
              <a:ln w="9525">
                <a:solidFill>
                  <a:srgbClr val="FF0000">
                    <a:alpha val="30196"/>
                  </a:srgbClr>
                </a:solidFill>
                <a:round/>
                <a:headEnd/>
                <a:tailEnd/>
              </a:ln>
            </p:spPr>
          </p:sp>
          <p:sp>
            <p:nvSpPr>
              <p:cNvPr id="76" name="Freeform 107"/>
              <p:cNvSpPr>
                <a:spLocks/>
              </p:cNvSpPr>
              <p:nvPr/>
            </p:nvSpPr>
            <p:spPr bwMode="auto">
              <a:xfrm>
                <a:off x="1505422" y="5535390"/>
                <a:ext cx="1105243" cy="1226500"/>
              </a:xfrm>
              <a:custGeom>
                <a:avLst/>
                <a:gdLst>
                  <a:gd name="T0" fmla="*/ 0 w 149"/>
                  <a:gd name="T1" fmla="*/ 0 h 165"/>
                  <a:gd name="T2" fmla="*/ 0 w 149"/>
                  <a:gd name="T3" fmla="*/ 0 h 165"/>
                  <a:gd name="T4" fmla="*/ 0 w 149"/>
                  <a:gd name="T5" fmla="*/ 0 h 165"/>
                  <a:gd name="T6" fmla="*/ 0 w 149"/>
                  <a:gd name="T7" fmla="*/ 0 h 165"/>
                  <a:gd name="T8" fmla="*/ 0 w 149"/>
                  <a:gd name="T9" fmla="*/ 0 h 165"/>
                  <a:gd name="T10" fmla="*/ 0 w 149"/>
                  <a:gd name="T11" fmla="*/ 0 h 165"/>
                  <a:gd name="T12" fmla="*/ 0 w 149"/>
                  <a:gd name="T13" fmla="*/ 0 h 165"/>
                  <a:gd name="T14" fmla="*/ 0 w 149"/>
                  <a:gd name="T15" fmla="*/ 0 h 165"/>
                  <a:gd name="T16" fmla="*/ 0 w 149"/>
                  <a:gd name="T17" fmla="*/ 0 h 165"/>
                  <a:gd name="T18" fmla="*/ 0 w 149"/>
                  <a:gd name="T19" fmla="*/ 0 h 165"/>
                  <a:gd name="T20" fmla="*/ 0 w 149"/>
                  <a:gd name="T21" fmla="*/ 0 h 165"/>
                  <a:gd name="T22" fmla="*/ 0 w 149"/>
                  <a:gd name="T23" fmla="*/ 0 h 165"/>
                  <a:gd name="T24" fmla="*/ 0 w 149"/>
                  <a:gd name="T25" fmla="*/ 0 h 165"/>
                  <a:gd name="T26" fmla="*/ 0 w 149"/>
                  <a:gd name="T27" fmla="*/ 0 h 165"/>
                  <a:gd name="T28" fmla="*/ 0 w 149"/>
                  <a:gd name="T29" fmla="*/ 0 h 165"/>
                  <a:gd name="T30" fmla="*/ 0 w 149"/>
                  <a:gd name="T31" fmla="*/ 0 h 165"/>
                  <a:gd name="T32" fmla="*/ 0 w 149"/>
                  <a:gd name="T33" fmla="*/ 0 h 165"/>
                  <a:gd name="T34" fmla="*/ 0 w 149"/>
                  <a:gd name="T35" fmla="*/ 0 h 165"/>
                  <a:gd name="T36" fmla="*/ 0 w 149"/>
                  <a:gd name="T37" fmla="*/ 0 h 165"/>
                  <a:gd name="T38" fmla="*/ 0 w 149"/>
                  <a:gd name="T39" fmla="*/ 0 h 165"/>
                  <a:gd name="T40" fmla="*/ 0 w 149"/>
                  <a:gd name="T41" fmla="*/ 0 h 165"/>
                  <a:gd name="T42" fmla="*/ 0 w 149"/>
                  <a:gd name="T43" fmla="*/ 0 h 165"/>
                  <a:gd name="T44" fmla="*/ 0 w 149"/>
                  <a:gd name="T45" fmla="*/ 0 h 165"/>
                  <a:gd name="T46" fmla="*/ 0 w 149"/>
                  <a:gd name="T47" fmla="*/ 0 h 165"/>
                  <a:gd name="T48" fmla="*/ 0 w 149"/>
                  <a:gd name="T49" fmla="*/ 0 h 165"/>
                  <a:gd name="T50" fmla="*/ 0 w 149"/>
                  <a:gd name="T51" fmla="*/ 0 h 165"/>
                  <a:gd name="T52" fmla="*/ 0 w 149"/>
                  <a:gd name="T53" fmla="*/ 0 h 165"/>
                  <a:gd name="T54" fmla="*/ 0 w 149"/>
                  <a:gd name="T55" fmla="*/ 0 h 165"/>
                  <a:gd name="T56" fmla="*/ 0 w 149"/>
                  <a:gd name="T57" fmla="*/ 0 h 165"/>
                  <a:gd name="T58" fmla="*/ 0 w 149"/>
                  <a:gd name="T59" fmla="*/ 0 h 165"/>
                  <a:gd name="T60" fmla="*/ 0 w 149"/>
                  <a:gd name="T61" fmla="*/ 0 h 165"/>
                  <a:gd name="T62" fmla="*/ 0 w 149"/>
                  <a:gd name="T63" fmla="*/ 0 h 165"/>
                  <a:gd name="T64" fmla="*/ 0 w 149"/>
                  <a:gd name="T65" fmla="*/ 0 h 165"/>
                  <a:gd name="T66" fmla="*/ 0 w 149"/>
                  <a:gd name="T67" fmla="*/ 0 h 165"/>
                  <a:gd name="T68" fmla="*/ 0 w 149"/>
                  <a:gd name="T69" fmla="*/ 0 h 165"/>
                  <a:gd name="T70" fmla="*/ 0 w 149"/>
                  <a:gd name="T71" fmla="*/ 0 h 165"/>
                  <a:gd name="T72" fmla="*/ 0 w 149"/>
                  <a:gd name="T73" fmla="*/ 0 h 165"/>
                  <a:gd name="T74" fmla="*/ 0 w 149"/>
                  <a:gd name="T75" fmla="*/ 0 h 165"/>
                  <a:gd name="T76" fmla="*/ 0 w 149"/>
                  <a:gd name="T77" fmla="*/ 0 h 165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w 149"/>
                  <a:gd name="T118" fmla="*/ 0 h 165"/>
                  <a:gd name="T119" fmla="*/ 149 w 149"/>
                  <a:gd name="T120" fmla="*/ 165 h 165"/>
                </a:gdLst>
                <a:ahLst/>
                <a:cxnLst>
                  <a:cxn ang="T78">
                    <a:pos x="T0" y="T1"/>
                  </a:cxn>
                  <a:cxn ang="T79">
                    <a:pos x="T2" y="T3"/>
                  </a:cxn>
                  <a:cxn ang="T80">
                    <a:pos x="T4" y="T5"/>
                  </a:cxn>
                  <a:cxn ang="T81">
                    <a:pos x="T6" y="T7"/>
                  </a:cxn>
                  <a:cxn ang="T82">
                    <a:pos x="T8" y="T9"/>
                  </a:cxn>
                  <a:cxn ang="T83">
                    <a:pos x="T10" y="T11"/>
                  </a:cxn>
                  <a:cxn ang="T84">
                    <a:pos x="T12" y="T13"/>
                  </a:cxn>
                  <a:cxn ang="T85">
                    <a:pos x="T14" y="T15"/>
                  </a:cxn>
                  <a:cxn ang="T86">
                    <a:pos x="T16" y="T17"/>
                  </a:cxn>
                  <a:cxn ang="T87">
                    <a:pos x="T18" y="T19"/>
                  </a:cxn>
                  <a:cxn ang="T88">
                    <a:pos x="T20" y="T21"/>
                  </a:cxn>
                  <a:cxn ang="T89">
                    <a:pos x="T22" y="T23"/>
                  </a:cxn>
                  <a:cxn ang="T90">
                    <a:pos x="T24" y="T25"/>
                  </a:cxn>
                  <a:cxn ang="T91">
                    <a:pos x="T26" y="T27"/>
                  </a:cxn>
                  <a:cxn ang="T92">
                    <a:pos x="T28" y="T29"/>
                  </a:cxn>
                  <a:cxn ang="T93">
                    <a:pos x="T30" y="T31"/>
                  </a:cxn>
                  <a:cxn ang="T94">
                    <a:pos x="T32" y="T33"/>
                  </a:cxn>
                  <a:cxn ang="T95">
                    <a:pos x="T34" y="T35"/>
                  </a:cxn>
                  <a:cxn ang="T96">
                    <a:pos x="T36" y="T37"/>
                  </a:cxn>
                  <a:cxn ang="T97">
                    <a:pos x="T38" y="T39"/>
                  </a:cxn>
                  <a:cxn ang="T98">
                    <a:pos x="T40" y="T41"/>
                  </a:cxn>
                  <a:cxn ang="T99">
                    <a:pos x="T42" y="T43"/>
                  </a:cxn>
                  <a:cxn ang="T100">
                    <a:pos x="T44" y="T45"/>
                  </a:cxn>
                  <a:cxn ang="T101">
                    <a:pos x="T46" y="T47"/>
                  </a:cxn>
                  <a:cxn ang="T102">
                    <a:pos x="T48" y="T49"/>
                  </a:cxn>
                  <a:cxn ang="T103">
                    <a:pos x="T50" y="T51"/>
                  </a:cxn>
                  <a:cxn ang="T104">
                    <a:pos x="T52" y="T53"/>
                  </a:cxn>
                  <a:cxn ang="T105">
                    <a:pos x="T54" y="T55"/>
                  </a:cxn>
                  <a:cxn ang="T106">
                    <a:pos x="T56" y="T57"/>
                  </a:cxn>
                  <a:cxn ang="T107">
                    <a:pos x="T58" y="T59"/>
                  </a:cxn>
                  <a:cxn ang="T108">
                    <a:pos x="T60" y="T61"/>
                  </a:cxn>
                  <a:cxn ang="T109">
                    <a:pos x="T62" y="T63"/>
                  </a:cxn>
                  <a:cxn ang="T110">
                    <a:pos x="T64" y="T65"/>
                  </a:cxn>
                  <a:cxn ang="T111">
                    <a:pos x="T66" y="T67"/>
                  </a:cxn>
                  <a:cxn ang="T112">
                    <a:pos x="T68" y="T69"/>
                  </a:cxn>
                  <a:cxn ang="T113">
                    <a:pos x="T70" y="T71"/>
                  </a:cxn>
                  <a:cxn ang="T114">
                    <a:pos x="T72" y="T73"/>
                  </a:cxn>
                  <a:cxn ang="T115">
                    <a:pos x="T74" y="T75"/>
                  </a:cxn>
                  <a:cxn ang="T116">
                    <a:pos x="T76" y="T77"/>
                  </a:cxn>
                </a:cxnLst>
                <a:rect l="T117" t="T118" r="T119" b="T120"/>
                <a:pathLst>
                  <a:path w="149" h="165">
                    <a:moveTo>
                      <a:pt x="11" y="0"/>
                    </a:moveTo>
                    <a:lnTo>
                      <a:pt x="25" y="1"/>
                    </a:lnTo>
                    <a:lnTo>
                      <a:pt x="51" y="19"/>
                    </a:lnTo>
                    <a:lnTo>
                      <a:pt x="49" y="20"/>
                    </a:lnTo>
                    <a:lnTo>
                      <a:pt x="51" y="38"/>
                    </a:lnTo>
                    <a:lnTo>
                      <a:pt x="55" y="49"/>
                    </a:lnTo>
                    <a:lnTo>
                      <a:pt x="59" y="55"/>
                    </a:lnTo>
                    <a:lnTo>
                      <a:pt x="60" y="58"/>
                    </a:lnTo>
                    <a:lnTo>
                      <a:pt x="68" y="57"/>
                    </a:lnTo>
                    <a:lnTo>
                      <a:pt x="78" y="67"/>
                    </a:lnTo>
                    <a:lnTo>
                      <a:pt x="95" y="73"/>
                    </a:lnTo>
                    <a:lnTo>
                      <a:pt x="96" y="76"/>
                    </a:lnTo>
                    <a:lnTo>
                      <a:pt x="98" y="93"/>
                    </a:lnTo>
                    <a:lnTo>
                      <a:pt x="108" y="89"/>
                    </a:lnTo>
                    <a:lnTo>
                      <a:pt x="116" y="88"/>
                    </a:lnTo>
                    <a:lnTo>
                      <a:pt x="120" y="93"/>
                    </a:lnTo>
                    <a:lnTo>
                      <a:pt x="119" y="113"/>
                    </a:lnTo>
                    <a:lnTo>
                      <a:pt x="105" y="126"/>
                    </a:lnTo>
                    <a:lnTo>
                      <a:pt x="107" y="132"/>
                    </a:lnTo>
                    <a:lnTo>
                      <a:pt x="110" y="135"/>
                    </a:lnTo>
                    <a:cubicBezTo>
                      <a:pt x="114" y="135"/>
                      <a:pt x="116" y="132"/>
                      <a:pt x="121" y="136"/>
                    </a:cubicBezTo>
                    <a:lnTo>
                      <a:pt x="149" y="151"/>
                    </a:lnTo>
                    <a:lnTo>
                      <a:pt x="138" y="165"/>
                    </a:lnTo>
                    <a:lnTo>
                      <a:pt x="87" y="141"/>
                    </a:lnTo>
                    <a:lnTo>
                      <a:pt x="77" y="163"/>
                    </a:lnTo>
                    <a:lnTo>
                      <a:pt x="60" y="156"/>
                    </a:lnTo>
                    <a:lnTo>
                      <a:pt x="42" y="153"/>
                    </a:lnTo>
                    <a:lnTo>
                      <a:pt x="43" y="147"/>
                    </a:lnTo>
                    <a:lnTo>
                      <a:pt x="27" y="147"/>
                    </a:lnTo>
                    <a:lnTo>
                      <a:pt x="29" y="127"/>
                    </a:lnTo>
                    <a:lnTo>
                      <a:pt x="8" y="125"/>
                    </a:lnTo>
                    <a:lnTo>
                      <a:pt x="7" y="147"/>
                    </a:lnTo>
                    <a:lnTo>
                      <a:pt x="10" y="152"/>
                    </a:lnTo>
                    <a:lnTo>
                      <a:pt x="0" y="150"/>
                    </a:lnTo>
                    <a:lnTo>
                      <a:pt x="3" y="147"/>
                    </a:lnTo>
                    <a:lnTo>
                      <a:pt x="5" y="116"/>
                    </a:lnTo>
                    <a:lnTo>
                      <a:pt x="7" y="64"/>
                    </a:lnTo>
                    <a:lnTo>
                      <a:pt x="10" y="13"/>
                    </a:lnTo>
                    <a:lnTo>
                      <a:pt x="11" y="0"/>
                    </a:lnTo>
                    <a:close/>
                  </a:path>
                </a:pathLst>
              </a:custGeom>
              <a:solidFill>
                <a:srgbClr val="FF0000"/>
              </a:solidFill>
              <a:ln w="9525">
                <a:solidFill>
                  <a:srgbClr val="FF0000">
                    <a:alpha val="30196"/>
                  </a:srgbClr>
                </a:solidFill>
                <a:round/>
                <a:headEnd/>
                <a:tailEnd/>
              </a:ln>
            </p:spPr>
          </p:sp>
          <p:sp>
            <p:nvSpPr>
              <p:cNvPr id="77" name="Freeform 108"/>
              <p:cNvSpPr>
                <a:spLocks/>
              </p:cNvSpPr>
              <p:nvPr/>
            </p:nvSpPr>
            <p:spPr bwMode="auto">
              <a:xfrm>
                <a:off x="1601530" y="6794167"/>
                <a:ext cx="1073207" cy="468007"/>
              </a:xfrm>
              <a:custGeom>
                <a:avLst/>
                <a:gdLst>
                  <a:gd name="T0" fmla="*/ 0 w 138"/>
                  <a:gd name="T1" fmla="*/ 0 h 65"/>
                  <a:gd name="T2" fmla="*/ 0 w 138"/>
                  <a:gd name="T3" fmla="*/ 0 h 65"/>
                  <a:gd name="T4" fmla="*/ 0 w 138"/>
                  <a:gd name="T5" fmla="*/ 0 h 65"/>
                  <a:gd name="T6" fmla="*/ 0 w 138"/>
                  <a:gd name="T7" fmla="*/ 0 h 65"/>
                  <a:gd name="T8" fmla="*/ 0 w 138"/>
                  <a:gd name="T9" fmla="*/ 0 h 65"/>
                  <a:gd name="T10" fmla="*/ 0 w 138"/>
                  <a:gd name="T11" fmla="*/ 0 h 65"/>
                  <a:gd name="T12" fmla="*/ 0 w 138"/>
                  <a:gd name="T13" fmla="*/ 0 h 65"/>
                  <a:gd name="T14" fmla="*/ 0 w 138"/>
                  <a:gd name="T15" fmla="*/ 0 h 65"/>
                  <a:gd name="T16" fmla="*/ 0 w 138"/>
                  <a:gd name="T17" fmla="*/ 0 h 65"/>
                  <a:gd name="T18" fmla="*/ 0 w 138"/>
                  <a:gd name="T19" fmla="*/ 0 h 65"/>
                  <a:gd name="T20" fmla="*/ 0 w 138"/>
                  <a:gd name="T21" fmla="*/ 0 h 65"/>
                  <a:gd name="T22" fmla="*/ 0 w 138"/>
                  <a:gd name="T23" fmla="*/ 0 h 65"/>
                  <a:gd name="T24" fmla="*/ 0 w 138"/>
                  <a:gd name="T25" fmla="*/ 0 h 65"/>
                  <a:gd name="T26" fmla="*/ 0 w 138"/>
                  <a:gd name="T27" fmla="*/ 0 h 65"/>
                  <a:gd name="T28" fmla="*/ 0 w 138"/>
                  <a:gd name="T29" fmla="*/ 0 h 65"/>
                  <a:gd name="T30" fmla="*/ 0 w 138"/>
                  <a:gd name="T31" fmla="*/ 0 h 65"/>
                  <a:gd name="T32" fmla="*/ 0 w 138"/>
                  <a:gd name="T33" fmla="*/ 0 h 65"/>
                  <a:gd name="T34" fmla="*/ 0 w 138"/>
                  <a:gd name="T35" fmla="*/ 0 h 65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w 138"/>
                  <a:gd name="T55" fmla="*/ 0 h 65"/>
                  <a:gd name="T56" fmla="*/ 138 w 138"/>
                  <a:gd name="T57" fmla="*/ 65 h 65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T54" t="T55" r="T56" b="T57"/>
                <a:pathLst>
                  <a:path w="138" h="65">
                    <a:moveTo>
                      <a:pt x="1" y="28"/>
                    </a:moveTo>
                    <a:lnTo>
                      <a:pt x="0" y="35"/>
                    </a:lnTo>
                    <a:lnTo>
                      <a:pt x="21" y="49"/>
                    </a:lnTo>
                    <a:lnTo>
                      <a:pt x="35" y="55"/>
                    </a:lnTo>
                    <a:lnTo>
                      <a:pt x="50" y="60"/>
                    </a:lnTo>
                    <a:lnTo>
                      <a:pt x="67" y="64"/>
                    </a:lnTo>
                    <a:lnTo>
                      <a:pt x="85" y="65"/>
                    </a:lnTo>
                    <a:lnTo>
                      <a:pt x="98" y="63"/>
                    </a:lnTo>
                    <a:lnTo>
                      <a:pt x="116" y="59"/>
                    </a:lnTo>
                    <a:lnTo>
                      <a:pt x="130" y="62"/>
                    </a:lnTo>
                    <a:lnTo>
                      <a:pt x="138" y="47"/>
                    </a:lnTo>
                    <a:lnTo>
                      <a:pt x="83" y="21"/>
                    </a:lnTo>
                    <a:lnTo>
                      <a:pt x="57" y="9"/>
                    </a:lnTo>
                    <a:lnTo>
                      <a:pt x="46" y="4"/>
                    </a:lnTo>
                    <a:lnTo>
                      <a:pt x="33" y="2"/>
                    </a:lnTo>
                    <a:lnTo>
                      <a:pt x="27" y="0"/>
                    </a:lnTo>
                    <a:lnTo>
                      <a:pt x="25" y="30"/>
                    </a:lnTo>
                    <a:lnTo>
                      <a:pt x="1" y="28"/>
                    </a:lnTo>
                    <a:close/>
                  </a:path>
                </a:pathLst>
              </a:custGeom>
              <a:solidFill>
                <a:srgbClr val="FF0000"/>
              </a:solidFill>
              <a:ln w="9525">
                <a:solidFill>
                  <a:srgbClr val="FF0000">
                    <a:alpha val="30196"/>
                  </a:srgbClr>
                </a:solidFill>
                <a:round/>
                <a:headEnd/>
                <a:tailEnd/>
              </a:ln>
            </p:spPr>
          </p:sp>
          <p:sp>
            <p:nvSpPr>
              <p:cNvPr id="78" name="Freeform 109"/>
              <p:cNvSpPr>
                <a:spLocks/>
              </p:cNvSpPr>
              <p:nvPr/>
            </p:nvSpPr>
            <p:spPr bwMode="auto">
              <a:xfrm>
                <a:off x="2434467" y="6794167"/>
                <a:ext cx="448505" cy="225934"/>
              </a:xfrm>
              <a:custGeom>
                <a:avLst/>
                <a:gdLst>
                  <a:gd name="T0" fmla="*/ 0 w 60"/>
                  <a:gd name="T1" fmla="*/ 0 h 29"/>
                  <a:gd name="T2" fmla="*/ 0 w 60"/>
                  <a:gd name="T3" fmla="*/ 0 h 29"/>
                  <a:gd name="T4" fmla="*/ 0 w 60"/>
                  <a:gd name="T5" fmla="*/ 0 h 29"/>
                  <a:gd name="T6" fmla="*/ 0 w 60"/>
                  <a:gd name="T7" fmla="*/ 0 h 29"/>
                  <a:gd name="T8" fmla="*/ 0 w 60"/>
                  <a:gd name="T9" fmla="*/ 0 h 29"/>
                  <a:gd name="T10" fmla="*/ 0 w 60"/>
                  <a:gd name="T11" fmla="*/ 0 h 29"/>
                  <a:gd name="T12" fmla="*/ 0 w 60"/>
                  <a:gd name="T13" fmla="*/ 0 h 29"/>
                  <a:gd name="T14" fmla="*/ 0 w 60"/>
                  <a:gd name="T15" fmla="*/ 0 h 29"/>
                  <a:gd name="T16" fmla="*/ 0 w 60"/>
                  <a:gd name="T17" fmla="*/ 0 h 29"/>
                  <a:gd name="T18" fmla="*/ 0 w 60"/>
                  <a:gd name="T19" fmla="*/ 0 h 29"/>
                  <a:gd name="T20" fmla="*/ 0 w 60"/>
                  <a:gd name="T21" fmla="*/ 0 h 29"/>
                  <a:gd name="T22" fmla="*/ 0 w 60"/>
                  <a:gd name="T23" fmla="*/ 0 h 29"/>
                  <a:gd name="T24" fmla="*/ 0 w 60"/>
                  <a:gd name="T25" fmla="*/ 0 h 29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60"/>
                  <a:gd name="T40" fmla="*/ 0 h 29"/>
                  <a:gd name="T41" fmla="*/ 60 w 60"/>
                  <a:gd name="T42" fmla="*/ 29 h 29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60" h="29">
                    <a:moveTo>
                      <a:pt x="0" y="15"/>
                    </a:moveTo>
                    <a:lnTo>
                      <a:pt x="6" y="9"/>
                    </a:lnTo>
                    <a:lnTo>
                      <a:pt x="25" y="0"/>
                    </a:lnTo>
                    <a:lnTo>
                      <a:pt x="34" y="7"/>
                    </a:lnTo>
                    <a:lnTo>
                      <a:pt x="38" y="10"/>
                    </a:lnTo>
                    <a:lnTo>
                      <a:pt x="43" y="9"/>
                    </a:lnTo>
                    <a:lnTo>
                      <a:pt x="45" y="12"/>
                    </a:lnTo>
                    <a:lnTo>
                      <a:pt x="56" y="10"/>
                    </a:lnTo>
                    <a:lnTo>
                      <a:pt x="60" y="15"/>
                    </a:lnTo>
                    <a:lnTo>
                      <a:pt x="48" y="19"/>
                    </a:lnTo>
                    <a:lnTo>
                      <a:pt x="33" y="26"/>
                    </a:lnTo>
                    <a:lnTo>
                      <a:pt x="31" y="29"/>
                    </a:lnTo>
                    <a:lnTo>
                      <a:pt x="0" y="15"/>
                    </a:lnTo>
                    <a:close/>
                  </a:path>
                </a:pathLst>
              </a:custGeom>
              <a:solidFill>
                <a:srgbClr val="FF0000"/>
              </a:solidFill>
              <a:ln w="9525">
                <a:solidFill>
                  <a:srgbClr val="FF0000">
                    <a:alpha val="30196"/>
                  </a:srgbClr>
                </a:solidFill>
                <a:round/>
                <a:headEnd/>
                <a:tailEnd/>
              </a:ln>
            </p:spPr>
          </p:sp>
          <p:sp>
            <p:nvSpPr>
              <p:cNvPr id="79" name="Line 111"/>
              <p:cNvSpPr>
                <a:spLocks noChangeShapeType="1"/>
              </p:cNvSpPr>
              <p:nvPr/>
            </p:nvSpPr>
            <p:spPr bwMode="auto">
              <a:xfrm flipV="1">
                <a:off x="1281169" y="2001132"/>
                <a:ext cx="576649" cy="500283"/>
              </a:xfrm>
              <a:prstGeom prst="line">
                <a:avLst/>
              </a:prstGeom>
              <a:no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</p:sp>
          <p:sp>
            <p:nvSpPr>
              <p:cNvPr id="80" name="Line 112"/>
              <p:cNvSpPr>
                <a:spLocks noChangeShapeType="1"/>
              </p:cNvSpPr>
              <p:nvPr/>
            </p:nvSpPr>
            <p:spPr bwMode="auto">
              <a:xfrm>
                <a:off x="1473386" y="2259343"/>
                <a:ext cx="112126" cy="112967"/>
              </a:xfrm>
              <a:prstGeom prst="line">
                <a:avLst/>
              </a:prstGeom>
              <a:noFill/>
              <a:ln w="19050">
                <a:solidFill>
                  <a:srgbClr val="000080"/>
                </a:solidFill>
                <a:round/>
                <a:headEnd/>
                <a:tailEnd/>
              </a:ln>
            </p:spPr>
          </p:sp>
          <p:sp>
            <p:nvSpPr>
              <p:cNvPr id="81" name="Line 113"/>
              <p:cNvSpPr>
                <a:spLocks noChangeShapeType="1"/>
              </p:cNvSpPr>
              <p:nvPr/>
            </p:nvSpPr>
            <p:spPr bwMode="auto">
              <a:xfrm flipH="1">
                <a:off x="2210214" y="4099093"/>
                <a:ext cx="80090" cy="209796"/>
              </a:xfrm>
              <a:prstGeom prst="line">
                <a:avLst/>
              </a:prstGeom>
              <a:no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</p:sp>
          <p:sp>
            <p:nvSpPr>
              <p:cNvPr id="82" name="Line 114"/>
              <p:cNvSpPr>
                <a:spLocks noChangeShapeType="1"/>
              </p:cNvSpPr>
              <p:nvPr/>
            </p:nvSpPr>
            <p:spPr bwMode="auto">
              <a:xfrm>
                <a:off x="2017998" y="4018403"/>
                <a:ext cx="368414" cy="145243"/>
              </a:xfrm>
              <a:prstGeom prst="line">
                <a:avLst/>
              </a:prstGeom>
              <a:no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</p:sp>
          <p:sp>
            <p:nvSpPr>
              <p:cNvPr id="83" name="Line 115"/>
              <p:cNvSpPr>
                <a:spLocks noChangeShapeType="1"/>
              </p:cNvSpPr>
              <p:nvPr/>
            </p:nvSpPr>
            <p:spPr bwMode="auto">
              <a:xfrm flipV="1">
                <a:off x="2931025" y="4325028"/>
                <a:ext cx="224252" cy="16138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</p:spPr>
          </p:sp>
          <p:sp>
            <p:nvSpPr>
              <p:cNvPr id="84" name="Line 116"/>
              <p:cNvSpPr>
                <a:spLocks noChangeShapeType="1"/>
              </p:cNvSpPr>
              <p:nvPr/>
            </p:nvSpPr>
            <p:spPr bwMode="auto">
              <a:xfrm flipV="1">
                <a:off x="1681620" y="3211494"/>
                <a:ext cx="176198" cy="48414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</p:spPr>
          </p:sp>
          <p:sp>
            <p:nvSpPr>
              <p:cNvPr id="85" name="Line 117"/>
              <p:cNvSpPr>
                <a:spLocks noChangeShapeType="1"/>
              </p:cNvSpPr>
              <p:nvPr/>
            </p:nvSpPr>
            <p:spPr bwMode="auto">
              <a:xfrm flipV="1">
                <a:off x="1697638" y="3340600"/>
                <a:ext cx="112126" cy="16138"/>
              </a:xfrm>
              <a:prstGeom prst="line">
                <a:avLst/>
              </a:prstGeom>
              <a:noFill/>
              <a:ln w="28575">
                <a:solidFill>
                  <a:srgbClr val="000080"/>
                </a:solidFill>
                <a:round/>
                <a:headEnd/>
                <a:tailEnd/>
              </a:ln>
            </p:spPr>
          </p:sp>
          <p:sp>
            <p:nvSpPr>
              <p:cNvPr id="86" name="Line 118"/>
              <p:cNvSpPr>
                <a:spLocks noChangeShapeType="1"/>
              </p:cNvSpPr>
              <p:nvPr/>
            </p:nvSpPr>
            <p:spPr bwMode="auto">
              <a:xfrm>
                <a:off x="1585512" y="3840883"/>
                <a:ext cx="144162" cy="64553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</p:spPr>
          </p:sp>
          <p:sp>
            <p:nvSpPr>
              <p:cNvPr id="87" name="Line 119"/>
              <p:cNvSpPr>
                <a:spLocks noChangeShapeType="1"/>
              </p:cNvSpPr>
              <p:nvPr/>
            </p:nvSpPr>
            <p:spPr bwMode="auto">
              <a:xfrm flipV="1">
                <a:off x="1377278" y="2565968"/>
                <a:ext cx="48054" cy="32276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</p:spPr>
          </p:sp>
          <p:sp>
            <p:nvSpPr>
              <p:cNvPr id="88" name="Line 120"/>
              <p:cNvSpPr>
                <a:spLocks noChangeShapeType="1"/>
              </p:cNvSpPr>
              <p:nvPr/>
            </p:nvSpPr>
            <p:spPr bwMode="auto">
              <a:xfrm>
                <a:off x="1537458" y="3969988"/>
                <a:ext cx="80090" cy="48414"/>
              </a:xfrm>
              <a:prstGeom prst="line">
                <a:avLst/>
              </a:prstGeom>
              <a:noFill/>
              <a:ln w="28575">
                <a:solidFill>
                  <a:srgbClr val="339933"/>
                </a:solidFill>
                <a:round/>
                <a:headEnd/>
                <a:tailEnd/>
              </a:ln>
            </p:spPr>
          </p:sp>
          <p:sp>
            <p:nvSpPr>
              <p:cNvPr id="89" name="Freeform 121"/>
              <p:cNvSpPr>
                <a:spLocks/>
              </p:cNvSpPr>
              <p:nvPr/>
            </p:nvSpPr>
            <p:spPr bwMode="auto">
              <a:xfrm>
                <a:off x="1409314" y="3824745"/>
                <a:ext cx="160180" cy="96829"/>
              </a:xfrm>
              <a:custGeom>
                <a:avLst/>
                <a:gdLst>
                  <a:gd name="T0" fmla="*/ 0 w 20"/>
                  <a:gd name="T1" fmla="*/ 0 h 13"/>
                  <a:gd name="T2" fmla="*/ 0 w 20"/>
                  <a:gd name="T3" fmla="*/ 0 h 13"/>
                  <a:gd name="T4" fmla="*/ 1 w 20"/>
                  <a:gd name="T5" fmla="*/ 0 h 13"/>
                  <a:gd name="T6" fmla="*/ 1 w 20"/>
                  <a:gd name="T7" fmla="*/ 0 h 13"/>
                  <a:gd name="T8" fmla="*/ 1 w 20"/>
                  <a:gd name="T9" fmla="*/ 0 h 13"/>
                  <a:gd name="T10" fmla="*/ 0 w 20"/>
                  <a:gd name="T11" fmla="*/ 0 h 1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0"/>
                  <a:gd name="T19" fmla="*/ 0 h 13"/>
                  <a:gd name="T20" fmla="*/ 20 w 20"/>
                  <a:gd name="T21" fmla="*/ 13 h 1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0" h="13">
                    <a:moveTo>
                      <a:pt x="0" y="0"/>
                    </a:moveTo>
                    <a:lnTo>
                      <a:pt x="0" y="6"/>
                    </a:lnTo>
                    <a:lnTo>
                      <a:pt x="14" y="10"/>
                    </a:lnTo>
                    <a:lnTo>
                      <a:pt x="20" y="13"/>
                    </a:lnTo>
                    <a:lnTo>
                      <a:pt x="18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0000"/>
              </a:solidFill>
              <a:ln w="9525">
                <a:solidFill>
                  <a:srgbClr val="FF0000"/>
                </a:solidFill>
                <a:round/>
                <a:headEnd/>
                <a:tailEnd/>
              </a:ln>
            </p:spPr>
          </p:sp>
          <p:sp>
            <p:nvSpPr>
              <p:cNvPr id="90" name="AutoShape 122"/>
              <p:cNvSpPr>
                <a:spLocks noChangeArrowheads="1"/>
              </p:cNvSpPr>
              <p:nvPr/>
            </p:nvSpPr>
            <p:spPr bwMode="auto">
              <a:xfrm>
                <a:off x="1393296" y="3937712"/>
                <a:ext cx="144162" cy="48414"/>
              </a:xfrm>
              <a:prstGeom prst="rtTriangle">
                <a:avLst/>
              </a:prstGeom>
              <a:solidFill>
                <a:srgbClr val="FF0000"/>
              </a:solidFill>
              <a:ln w="9525">
                <a:solidFill>
                  <a:srgbClr val="FF0000"/>
                </a:solidFill>
                <a:miter lim="800000"/>
                <a:headEnd/>
                <a:tailEnd/>
              </a:ln>
            </p:spPr>
          </p:sp>
          <p:sp>
            <p:nvSpPr>
              <p:cNvPr id="91" name="Line 123"/>
              <p:cNvSpPr>
                <a:spLocks noChangeShapeType="1"/>
              </p:cNvSpPr>
              <p:nvPr/>
            </p:nvSpPr>
            <p:spPr bwMode="auto">
              <a:xfrm>
                <a:off x="1393296" y="3824745"/>
                <a:ext cx="208234" cy="16138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</p:spPr>
          </p:sp>
          <p:sp>
            <p:nvSpPr>
              <p:cNvPr id="92" name="Line 124"/>
              <p:cNvSpPr>
                <a:spLocks noChangeShapeType="1"/>
              </p:cNvSpPr>
              <p:nvPr/>
            </p:nvSpPr>
            <p:spPr bwMode="auto">
              <a:xfrm flipH="1">
                <a:off x="1537458" y="5987259"/>
                <a:ext cx="32036" cy="693941"/>
              </a:xfrm>
              <a:prstGeom prst="line">
                <a:avLst/>
              </a:prstGeom>
              <a:noFill/>
              <a:ln w="28575">
                <a:solidFill>
                  <a:srgbClr val="000080"/>
                </a:solidFill>
                <a:round/>
                <a:headEnd/>
                <a:tailEnd/>
              </a:ln>
            </p:spPr>
          </p:sp>
          <p:sp>
            <p:nvSpPr>
              <p:cNvPr id="93" name="Line 125"/>
              <p:cNvSpPr>
                <a:spLocks noChangeShapeType="1"/>
              </p:cNvSpPr>
              <p:nvPr/>
            </p:nvSpPr>
            <p:spPr bwMode="auto">
              <a:xfrm flipH="1">
                <a:off x="1601530" y="5519252"/>
                <a:ext cx="128144" cy="177520"/>
              </a:xfrm>
              <a:prstGeom prst="line">
                <a:avLst/>
              </a:prstGeom>
              <a:no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</p:sp>
          <p:sp>
            <p:nvSpPr>
              <p:cNvPr id="94" name="Line 126"/>
              <p:cNvSpPr>
                <a:spLocks noChangeShapeType="1"/>
              </p:cNvSpPr>
              <p:nvPr/>
            </p:nvSpPr>
            <p:spPr bwMode="auto">
              <a:xfrm flipH="1">
                <a:off x="1569494" y="5680633"/>
                <a:ext cx="48054" cy="355040"/>
              </a:xfrm>
              <a:prstGeom prst="line">
                <a:avLst/>
              </a:prstGeom>
              <a:no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</p:sp>
          <p:grpSp>
            <p:nvGrpSpPr>
              <p:cNvPr id="4" name="Group 127"/>
              <p:cNvGrpSpPr>
                <a:grpSpLocks/>
              </p:cNvGrpSpPr>
              <p:nvPr/>
            </p:nvGrpSpPr>
            <p:grpSpPr bwMode="auto">
              <a:xfrm>
                <a:off x="3395548" y="48414"/>
                <a:ext cx="1745964" cy="3340600"/>
                <a:chOff x="3395548" y="48414"/>
                <a:chExt cx="231" cy="433"/>
              </a:xfrm>
            </p:grpSpPr>
            <p:grpSp>
              <p:nvGrpSpPr>
                <p:cNvPr id="5" name="Group 128"/>
                <p:cNvGrpSpPr>
                  <a:grpSpLocks/>
                </p:cNvGrpSpPr>
                <p:nvPr/>
              </p:nvGrpSpPr>
              <p:grpSpPr bwMode="auto">
                <a:xfrm>
                  <a:off x="3395548" y="48414"/>
                  <a:ext cx="231" cy="422"/>
                  <a:chOff x="3395548" y="48414"/>
                  <a:chExt cx="231" cy="422"/>
                </a:xfrm>
              </p:grpSpPr>
              <p:grpSp>
                <p:nvGrpSpPr>
                  <p:cNvPr id="6" name="Group 129"/>
                  <p:cNvGrpSpPr>
                    <a:grpSpLocks/>
                  </p:cNvGrpSpPr>
                  <p:nvPr/>
                </p:nvGrpSpPr>
                <p:grpSpPr bwMode="auto">
                  <a:xfrm>
                    <a:off x="3395548" y="48414"/>
                    <a:ext cx="231" cy="422"/>
                    <a:chOff x="3395548" y="48414"/>
                    <a:chExt cx="231" cy="422"/>
                  </a:xfrm>
                </p:grpSpPr>
                <p:grpSp>
                  <p:nvGrpSpPr>
                    <p:cNvPr id="7" name="Group 130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3395548" y="48414"/>
                      <a:ext cx="231" cy="422"/>
                      <a:chOff x="3395548" y="48414"/>
                      <a:chExt cx="231" cy="422"/>
                    </a:xfrm>
                  </p:grpSpPr>
                  <p:sp>
                    <p:nvSpPr>
                      <p:cNvPr id="112" name="Freeform 131"/>
                      <p:cNvSpPr>
                        <a:spLocks/>
                      </p:cNvSpPr>
                      <p:nvPr/>
                    </p:nvSpPr>
                    <p:spPr bwMode="auto">
                      <a:xfrm rot="193048">
                        <a:off x="3395548" y="48414"/>
                        <a:ext cx="231" cy="422"/>
                      </a:xfrm>
                      <a:custGeom>
                        <a:avLst/>
                        <a:gdLst>
                          <a:gd name="T0" fmla="*/ 52 w 221"/>
                          <a:gd name="T1" fmla="*/ 1 h 433"/>
                          <a:gd name="T2" fmla="*/ 122 w 221"/>
                          <a:gd name="T3" fmla="*/ 19 h 433"/>
                          <a:gd name="T4" fmla="*/ 209 w 221"/>
                          <a:gd name="T5" fmla="*/ 37 h 433"/>
                          <a:gd name="T6" fmla="*/ 235 w 221"/>
                          <a:gd name="T7" fmla="*/ 58 h 433"/>
                          <a:gd name="T8" fmla="*/ 220 w 221"/>
                          <a:gd name="T9" fmla="*/ 81 h 433"/>
                          <a:gd name="T10" fmla="*/ 176 w 221"/>
                          <a:gd name="T11" fmla="*/ 94 h 433"/>
                          <a:gd name="T12" fmla="*/ 178 w 221"/>
                          <a:gd name="T13" fmla="*/ 125 h 433"/>
                          <a:gd name="T14" fmla="*/ 201 w 221"/>
                          <a:gd name="T15" fmla="*/ 137 h 433"/>
                          <a:gd name="T16" fmla="*/ 257 w 221"/>
                          <a:gd name="T17" fmla="*/ 149 h 433"/>
                          <a:gd name="T18" fmla="*/ 315 w 221"/>
                          <a:gd name="T19" fmla="*/ 165 h 433"/>
                          <a:gd name="T20" fmla="*/ 386 w 221"/>
                          <a:gd name="T21" fmla="*/ 188 h 433"/>
                          <a:gd name="T22" fmla="*/ 469 w 221"/>
                          <a:gd name="T23" fmla="*/ 202 h 433"/>
                          <a:gd name="T24" fmla="*/ 505 w 221"/>
                          <a:gd name="T25" fmla="*/ 216 h 433"/>
                          <a:gd name="T26" fmla="*/ 549 w 221"/>
                          <a:gd name="T27" fmla="*/ 241 h 433"/>
                          <a:gd name="T28" fmla="*/ 552 w 221"/>
                          <a:gd name="T29" fmla="*/ 252 h 433"/>
                          <a:gd name="T30" fmla="*/ 508 w 221"/>
                          <a:gd name="T31" fmla="*/ 229 h 433"/>
                          <a:gd name="T32" fmla="*/ 459 w 221"/>
                          <a:gd name="T33" fmla="*/ 211 h 433"/>
                          <a:gd name="T34" fmla="*/ 387 w 221"/>
                          <a:gd name="T35" fmla="*/ 193 h 433"/>
                          <a:gd name="T36" fmla="*/ 300 w 221"/>
                          <a:gd name="T37" fmla="*/ 173 h 433"/>
                          <a:gd name="T38" fmla="*/ 257 w 221"/>
                          <a:gd name="T39" fmla="*/ 171 h 433"/>
                          <a:gd name="T40" fmla="*/ 246 w 221"/>
                          <a:gd name="T41" fmla="*/ 178 h 433"/>
                          <a:gd name="T42" fmla="*/ 200 w 221"/>
                          <a:gd name="T43" fmla="*/ 183 h 433"/>
                          <a:gd name="T44" fmla="*/ 215 w 221"/>
                          <a:gd name="T45" fmla="*/ 165 h 433"/>
                          <a:gd name="T46" fmla="*/ 232 w 221"/>
                          <a:gd name="T47" fmla="*/ 165 h 433"/>
                          <a:gd name="T48" fmla="*/ 246 w 221"/>
                          <a:gd name="T49" fmla="*/ 163 h 433"/>
                          <a:gd name="T50" fmla="*/ 203 w 221"/>
                          <a:gd name="T51" fmla="*/ 149 h 433"/>
                          <a:gd name="T52" fmla="*/ 170 w 221"/>
                          <a:gd name="T53" fmla="*/ 134 h 433"/>
                          <a:gd name="T54" fmla="*/ 160 w 221"/>
                          <a:gd name="T55" fmla="*/ 122 h 433"/>
                          <a:gd name="T56" fmla="*/ 146 w 221"/>
                          <a:gd name="T57" fmla="*/ 106 h 433"/>
                          <a:gd name="T58" fmla="*/ 163 w 221"/>
                          <a:gd name="T59" fmla="*/ 86 h 433"/>
                          <a:gd name="T60" fmla="*/ 192 w 221"/>
                          <a:gd name="T61" fmla="*/ 68 h 433"/>
                          <a:gd name="T62" fmla="*/ 178 w 221"/>
                          <a:gd name="T63" fmla="*/ 41 h 433"/>
                          <a:gd name="T64" fmla="*/ 105 w 221"/>
                          <a:gd name="T65" fmla="*/ 19 h 433"/>
                          <a:gd name="T66" fmla="*/ 44 w 221"/>
                          <a:gd name="T67" fmla="*/ 19 h 433"/>
                          <a:gd name="T68" fmla="*/ 0 w 221"/>
                          <a:gd name="T69" fmla="*/ 0 h 433"/>
                          <a:gd name="T70" fmla="*/ 0 60000 65536"/>
                          <a:gd name="T71" fmla="*/ 0 60000 65536"/>
                          <a:gd name="T72" fmla="*/ 0 60000 65536"/>
                          <a:gd name="T73" fmla="*/ 0 60000 65536"/>
                          <a:gd name="T74" fmla="*/ 0 60000 65536"/>
                          <a:gd name="T75" fmla="*/ 0 60000 65536"/>
                          <a:gd name="T76" fmla="*/ 0 60000 65536"/>
                          <a:gd name="T77" fmla="*/ 0 60000 65536"/>
                          <a:gd name="T78" fmla="*/ 0 60000 65536"/>
                          <a:gd name="T79" fmla="*/ 0 60000 65536"/>
                          <a:gd name="T80" fmla="*/ 0 60000 65536"/>
                          <a:gd name="T81" fmla="*/ 0 60000 65536"/>
                          <a:gd name="T82" fmla="*/ 0 60000 65536"/>
                          <a:gd name="T83" fmla="*/ 0 60000 65536"/>
                          <a:gd name="T84" fmla="*/ 0 60000 65536"/>
                          <a:gd name="T85" fmla="*/ 0 60000 65536"/>
                          <a:gd name="T86" fmla="*/ 0 60000 65536"/>
                          <a:gd name="T87" fmla="*/ 0 60000 65536"/>
                          <a:gd name="T88" fmla="*/ 0 60000 65536"/>
                          <a:gd name="T89" fmla="*/ 0 60000 65536"/>
                          <a:gd name="T90" fmla="*/ 0 60000 65536"/>
                          <a:gd name="T91" fmla="*/ 0 60000 65536"/>
                          <a:gd name="T92" fmla="*/ 0 60000 65536"/>
                          <a:gd name="T93" fmla="*/ 0 60000 65536"/>
                          <a:gd name="T94" fmla="*/ 0 60000 65536"/>
                          <a:gd name="T95" fmla="*/ 0 60000 65536"/>
                          <a:gd name="T96" fmla="*/ 0 60000 65536"/>
                          <a:gd name="T97" fmla="*/ 0 60000 65536"/>
                          <a:gd name="T98" fmla="*/ 0 60000 65536"/>
                          <a:gd name="T99" fmla="*/ 0 60000 65536"/>
                          <a:gd name="T100" fmla="*/ 0 60000 65536"/>
                          <a:gd name="T101" fmla="*/ 0 60000 65536"/>
                          <a:gd name="T102" fmla="*/ 0 60000 65536"/>
                          <a:gd name="T103" fmla="*/ 0 60000 65536"/>
                          <a:gd name="T104" fmla="*/ 0 60000 65536"/>
                          <a:gd name="T105" fmla="*/ 0 w 221"/>
                          <a:gd name="T106" fmla="*/ 0 h 433"/>
                          <a:gd name="T107" fmla="*/ 221 w 221"/>
                          <a:gd name="T108" fmla="*/ 433 h 433"/>
                        </a:gdLst>
                        <a:ahLst/>
                        <a:cxnLst>
                          <a:cxn ang="T70">
                            <a:pos x="T0" y="T1"/>
                          </a:cxn>
                          <a:cxn ang="T71">
                            <a:pos x="T2" y="T3"/>
                          </a:cxn>
                          <a:cxn ang="T72">
                            <a:pos x="T4" y="T5"/>
                          </a:cxn>
                          <a:cxn ang="T73">
                            <a:pos x="T6" y="T7"/>
                          </a:cxn>
                          <a:cxn ang="T74">
                            <a:pos x="T8" y="T9"/>
                          </a:cxn>
                          <a:cxn ang="T75">
                            <a:pos x="T10" y="T11"/>
                          </a:cxn>
                          <a:cxn ang="T76">
                            <a:pos x="T12" y="T13"/>
                          </a:cxn>
                          <a:cxn ang="T77">
                            <a:pos x="T14" y="T15"/>
                          </a:cxn>
                          <a:cxn ang="T78">
                            <a:pos x="T16" y="T17"/>
                          </a:cxn>
                          <a:cxn ang="T79">
                            <a:pos x="T18" y="T19"/>
                          </a:cxn>
                          <a:cxn ang="T80">
                            <a:pos x="T20" y="T21"/>
                          </a:cxn>
                          <a:cxn ang="T81">
                            <a:pos x="T22" y="T23"/>
                          </a:cxn>
                          <a:cxn ang="T82">
                            <a:pos x="T24" y="T25"/>
                          </a:cxn>
                          <a:cxn ang="T83">
                            <a:pos x="T26" y="T27"/>
                          </a:cxn>
                          <a:cxn ang="T84">
                            <a:pos x="T28" y="T29"/>
                          </a:cxn>
                          <a:cxn ang="T85">
                            <a:pos x="T30" y="T31"/>
                          </a:cxn>
                          <a:cxn ang="T86">
                            <a:pos x="T32" y="T33"/>
                          </a:cxn>
                          <a:cxn ang="T87">
                            <a:pos x="T34" y="T35"/>
                          </a:cxn>
                          <a:cxn ang="T88">
                            <a:pos x="T36" y="T37"/>
                          </a:cxn>
                          <a:cxn ang="T89">
                            <a:pos x="T38" y="T39"/>
                          </a:cxn>
                          <a:cxn ang="T90">
                            <a:pos x="T40" y="T41"/>
                          </a:cxn>
                          <a:cxn ang="T91">
                            <a:pos x="T42" y="T43"/>
                          </a:cxn>
                          <a:cxn ang="T92">
                            <a:pos x="T44" y="T45"/>
                          </a:cxn>
                          <a:cxn ang="T93">
                            <a:pos x="T46" y="T47"/>
                          </a:cxn>
                          <a:cxn ang="T94">
                            <a:pos x="T48" y="T49"/>
                          </a:cxn>
                          <a:cxn ang="T95">
                            <a:pos x="T50" y="T51"/>
                          </a:cxn>
                          <a:cxn ang="T96">
                            <a:pos x="T52" y="T53"/>
                          </a:cxn>
                          <a:cxn ang="T97">
                            <a:pos x="T54" y="T55"/>
                          </a:cxn>
                          <a:cxn ang="T98">
                            <a:pos x="T56" y="T57"/>
                          </a:cxn>
                          <a:cxn ang="T99">
                            <a:pos x="T58" y="T59"/>
                          </a:cxn>
                          <a:cxn ang="T100">
                            <a:pos x="T60" y="T61"/>
                          </a:cxn>
                          <a:cxn ang="T101">
                            <a:pos x="T62" y="T63"/>
                          </a:cxn>
                          <a:cxn ang="T102">
                            <a:pos x="T64" y="T65"/>
                          </a:cxn>
                          <a:cxn ang="T103">
                            <a:pos x="T66" y="T67"/>
                          </a:cxn>
                          <a:cxn ang="T104">
                            <a:pos x="T68" y="T69"/>
                          </a:cxn>
                        </a:cxnLst>
                        <a:rect l="T105" t="T106" r="T107" b="T108"/>
                        <a:pathLst>
                          <a:path w="221" h="433">
                            <a:moveTo>
                              <a:pt x="0" y="0"/>
                            </a:moveTo>
                            <a:lnTo>
                              <a:pt x="22" y="1"/>
                            </a:lnTo>
                            <a:lnTo>
                              <a:pt x="29" y="17"/>
                            </a:lnTo>
                            <a:lnTo>
                              <a:pt x="49" y="33"/>
                            </a:lnTo>
                            <a:lnTo>
                              <a:pt x="68" y="45"/>
                            </a:lnTo>
                            <a:lnTo>
                              <a:pt x="82" y="58"/>
                            </a:lnTo>
                            <a:lnTo>
                              <a:pt x="87" y="73"/>
                            </a:lnTo>
                            <a:lnTo>
                              <a:pt x="93" y="102"/>
                            </a:lnTo>
                            <a:lnTo>
                              <a:pt x="93" y="116"/>
                            </a:lnTo>
                            <a:lnTo>
                              <a:pt x="87" y="136"/>
                            </a:lnTo>
                            <a:lnTo>
                              <a:pt x="75" y="154"/>
                            </a:lnTo>
                            <a:lnTo>
                              <a:pt x="70" y="161"/>
                            </a:lnTo>
                            <a:lnTo>
                              <a:pt x="71" y="177"/>
                            </a:lnTo>
                            <a:lnTo>
                              <a:pt x="71" y="213"/>
                            </a:lnTo>
                            <a:lnTo>
                              <a:pt x="74" y="224"/>
                            </a:lnTo>
                            <a:lnTo>
                              <a:pt x="79" y="236"/>
                            </a:lnTo>
                            <a:lnTo>
                              <a:pt x="90" y="250"/>
                            </a:lnTo>
                            <a:lnTo>
                              <a:pt x="101" y="255"/>
                            </a:lnTo>
                            <a:lnTo>
                              <a:pt x="119" y="270"/>
                            </a:lnTo>
                            <a:lnTo>
                              <a:pt x="125" y="282"/>
                            </a:lnTo>
                            <a:lnTo>
                              <a:pt x="140" y="306"/>
                            </a:lnTo>
                            <a:lnTo>
                              <a:pt x="152" y="323"/>
                            </a:lnTo>
                            <a:lnTo>
                              <a:pt x="166" y="335"/>
                            </a:lnTo>
                            <a:lnTo>
                              <a:pt x="186" y="347"/>
                            </a:lnTo>
                            <a:lnTo>
                              <a:pt x="196" y="355"/>
                            </a:lnTo>
                            <a:lnTo>
                              <a:pt x="200" y="370"/>
                            </a:lnTo>
                            <a:lnTo>
                              <a:pt x="210" y="390"/>
                            </a:lnTo>
                            <a:lnTo>
                              <a:pt x="216" y="413"/>
                            </a:lnTo>
                            <a:lnTo>
                              <a:pt x="221" y="430"/>
                            </a:lnTo>
                            <a:lnTo>
                              <a:pt x="218" y="433"/>
                            </a:lnTo>
                            <a:lnTo>
                              <a:pt x="211" y="410"/>
                            </a:lnTo>
                            <a:lnTo>
                              <a:pt x="201" y="392"/>
                            </a:lnTo>
                            <a:lnTo>
                              <a:pt x="188" y="374"/>
                            </a:lnTo>
                            <a:lnTo>
                              <a:pt x="181" y="363"/>
                            </a:lnTo>
                            <a:lnTo>
                              <a:pt x="170" y="352"/>
                            </a:lnTo>
                            <a:lnTo>
                              <a:pt x="153" y="331"/>
                            </a:lnTo>
                            <a:lnTo>
                              <a:pt x="138" y="314"/>
                            </a:lnTo>
                            <a:lnTo>
                              <a:pt x="119" y="298"/>
                            </a:lnTo>
                            <a:lnTo>
                              <a:pt x="113" y="295"/>
                            </a:lnTo>
                            <a:cubicBezTo>
                              <a:pt x="109" y="294"/>
                              <a:pt x="105" y="293"/>
                              <a:pt x="101" y="293"/>
                            </a:cubicBezTo>
                            <a:lnTo>
                              <a:pt x="97" y="302"/>
                            </a:lnTo>
                            <a:lnTo>
                              <a:pt x="97" y="306"/>
                            </a:lnTo>
                            <a:lnTo>
                              <a:pt x="97" y="309"/>
                            </a:lnTo>
                            <a:lnTo>
                              <a:pt x="78" y="315"/>
                            </a:lnTo>
                            <a:lnTo>
                              <a:pt x="56" y="296"/>
                            </a:lnTo>
                            <a:lnTo>
                              <a:pt x="85" y="284"/>
                            </a:lnTo>
                            <a:lnTo>
                              <a:pt x="90" y="283"/>
                            </a:lnTo>
                            <a:lnTo>
                              <a:pt x="92" y="284"/>
                            </a:lnTo>
                            <a:lnTo>
                              <a:pt x="94" y="283"/>
                            </a:lnTo>
                            <a:lnTo>
                              <a:pt x="97" y="279"/>
                            </a:lnTo>
                            <a:lnTo>
                              <a:pt x="87" y="267"/>
                            </a:lnTo>
                            <a:lnTo>
                              <a:pt x="80" y="256"/>
                            </a:lnTo>
                            <a:lnTo>
                              <a:pt x="72" y="243"/>
                            </a:lnTo>
                            <a:lnTo>
                              <a:pt x="68" y="231"/>
                            </a:lnTo>
                            <a:lnTo>
                              <a:pt x="67" y="222"/>
                            </a:lnTo>
                            <a:lnTo>
                              <a:pt x="63" y="208"/>
                            </a:lnTo>
                            <a:lnTo>
                              <a:pt x="58" y="193"/>
                            </a:lnTo>
                            <a:lnTo>
                              <a:pt x="57" y="181"/>
                            </a:lnTo>
                            <a:lnTo>
                              <a:pt x="60" y="157"/>
                            </a:lnTo>
                            <a:lnTo>
                              <a:pt x="65" y="145"/>
                            </a:lnTo>
                            <a:lnTo>
                              <a:pt x="72" y="133"/>
                            </a:lnTo>
                            <a:lnTo>
                              <a:pt x="76" y="117"/>
                            </a:lnTo>
                            <a:lnTo>
                              <a:pt x="77" y="94"/>
                            </a:lnTo>
                            <a:lnTo>
                              <a:pt x="71" y="66"/>
                            </a:lnTo>
                            <a:lnTo>
                              <a:pt x="55" y="49"/>
                            </a:lnTo>
                            <a:lnTo>
                              <a:pt x="42" y="40"/>
                            </a:lnTo>
                            <a:lnTo>
                              <a:pt x="28" y="31"/>
                            </a:lnTo>
                            <a:lnTo>
                              <a:pt x="18" y="22"/>
                            </a:lnTo>
                            <a:lnTo>
                              <a:pt x="6" y="10"/>
                            </a:lnTo>
                            <a:lnTo>
                              <a:pt x="0" y="0"/>
                            </a:lnTo>
                            <a:close/>
                          </a:path>
                        </a:pathLst>
                      </a:custGeom>
                      <a:solidFill>
                        <a:srgbClr val="FF0000"/>
                      </a:solidFill>
                      <a:ln w="9525">
                        <a:solidFill>
                          <a:srgbClr val="FF0000">
                            <a:alpha val="30196"/>
                          </a:srgbClr>
                        </a:solidFill>
                        <a:round/>
                        <a:headEnd/>
                        <a:tailEnd/>
                      </a:ln>
                    </p:spPr>
                  </p:sp>
                  <p:sp>
                    <p:nvSpPr>
                      <p:cNvPr id="113" name="Freeform 132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3395609" y="48496"/>
                        <a:ext cx="27" cy="91"/>
                      </a:xfrm>
                      <a:custGeom>
                        <a:avLst/>
                        <a:gdLst>
                          <a:gd name="T0" fmla="*/ 25 w 27"/>
                          <a:gd name="T1" fmla="*/ 0 h 91"/>
                          <a:gd name="T2" fmla="*/ 21 w 27"/>
                          <a:gd name="T3" fmla="*/ 11 h 91"/>
                          <a:gd name="T4" fmla="*/ 9 w 27"/>
                          <a:gd name="T5" fmla="*/ 49 h 91"/>
                          <a:gd name="T6" fmla="*/ 1 w 27"/>
                          <a:gd name="T7" fmla="*/ 77 h 91"/>
                          <a:gd name="T8" fmla="*/ 0 w 27"/>
                          <a:gd name="T9" fmla="*/ 91 h 91"/>
                          <a:gd name="T10" fmla="*/ 4 w 27"/>
                          <a:gd name="T11" fmla="*/ 88 h 91"/>
                          <a:gd name="T12" fmla="*/ 20 w 27"/>
                          <a:gd name="T13" fmla="*/ 51 h 91"/>
                          <a:gd name="T14" fmla="*/ 27 w 27"/>
                          <a:gd name="T15" fmla="*/ 20 h 91"/>
                          <a:gd name="T16" fmla="*/ 25 w 27"/>
                          <a:gd name="T17" fmla="*/ 0 h 91"/>
                          <a:gd name="T18" fmla="*/ 0 60000 65536"/>
                          <a:gd name="T19" fmla="*/ 0 60000 65536"/>
                          <a:gd name="T20" fmla="*/ 0 60000 65536"/>
                          <a:gd name="T21" fmla="*/ 0 60000 65536"/>
                          <a:gd name="T22" fmla="*/ 0 60000 65536"/>
                          <a:gd name="T23" fmla="*/ 0 60000 65536"/>
                          <a:gd name="T24" fmla="*/ 0 60000 65536"/>
                          <a:gd name="T25" fmla="*/ 0 60000 65536"/>
                          <a:gd name="T26" fmla="*/ 0 60000 65536"/>
                          <a:gd name="T27" fmla="*/ 0 w 27"/>
                          <a:gd name="T28" fmla="*/ 0 h 91"/>
                          <a:gd name="T29" fmla="*/ 27 w 27"/>
                          <a:gd name="T30" fmla="*/ 91 h 91"/>
                        </a:gdLst>
                        <a:ahLst/>
                        <a:cxnLst>
                          <a:cxn ang="T18">
                            <a:pos x="T0" y="T1"/>
                          </a:cxn>
                          <a:cxn ang="T19">
                            <a:pos x="T2" y="T3"/>
                          </a:cxn>
                          <a:cxn ang="T20">
                            <a:pos x="T4" y="T5"/>
                          </a:cxn>
                          <a:cxn ang="T21">
                            <a:pos x="T6" y="T7"/>
                          </a:cxn>
                          <a:cxn ang="T22">
                            <a:pos x="T8" y="T9"/>
                          </a:cxn>
                          <a:cxn ang="T23">
                            <a:pos x="T10" y="T11"/>
                          </a:cxn>
                          <a:cxn ang="T24">
                            <a:pos x="T12" y="T13"/>
                          </a:cxn>
                          <a:cxn ang="T25">
                            <a:pos x="T14" y="T15"/>
                          </a:cxn>
                          <a:cxn ang="T26">
                            <a:pos x="T16" y="T17"/>
                          </a:cxn>
                        </a:cxnLst>
                        <a:rect l="T27" t="T28" r="T29" b="T30"/>
                        <a:pathLst>
                          <a:path w="27" h="91">
                            <a:moveTo>
                              <a:pt x="25" y="0"/>
                            </a:moveTo>
                            <a:cubicBezTo>
                              <a:pt x="24" y="4"/>
                              <a:pt x="21" y="11"/>
                              <a:pt x="21" y="11"/>
                            </a:cubicBezTo>
                            <a:cubicBezTo>
                              <a:pt x="19" y="24"/>
                              <a:pt x="11" y="38"/>
                              <a:pt x="9" y="49"/>
                            </a:cubicBezTo>
                            <a:cubicBezTo>
                              <a:pt x="0" y="72"/>
                              <a:pt x="1" y="63"/>
                              <a:pt x="1" y="77"/>
                            </a:cubicBezTo>
                            <a:lnTo>
                              <a:pt x="0" y="91"/>
                            </a:lnTo>
                            <a:lnTo>
                              <a:pt x="4" y="88"/>
                            </a:lnTo>
                            <a:lnTo>
                              <a:pt x="20" y="51"/>
                            </a:lnTo>
                            <a:lnTo>
                              <a:pt x="27" y="20"/>
                            </a:lnTo>
                            <a:lnTo>
                              <a:pt x="25" y="0"/>
                            </a:lnTo>
                            <a:close/>
                          </a:path>
                        </a:pathLst>
                      </a:custGeom>
                      <a:solidFill>
                        <a:srgbClr val="FF0000"/>
                      </a:solidFill>
                      <a:ln w="9525">
                        <a:solidFill>
                          <a:srgbClr val="FF0000"/>
                        </a:solidFill>
                        <a:round/>
                        <a:headEnd/>
                        <a:tailEnd/>
                      </a:ln>
                    </p:spPr>
                  </p:sp>
                </p:grpSp>
                <p:sp>
                  <p:nvSpPr>
                    <p:cNvPr id="111" name="Freeform 133"/>
                    <p:cNvSpPr>
                      <a:spLocks/>
                    </p:cNvSpPr>
                    <p:nvPr/>
                  </p:nvSpPr>
                  <p:spPr bwMode="auto">
                    <a:xfrm>
                      <a:off x="3395624" y="48631"/>
                      <a:ext cx="39" cy="44"/>
                    </a:xfrm>
                    <a:custGeom>
                      <a:avLst/>
                      <a:gdLst>
                        <a:gd name="T0" fmla="*/ 0 w 39"/>
                        <a:gd name="T1" fmla="*/ 0 h 44"/>
                        <a:gd name="T2" fmla="*/ 11 w 39"/>
                        <a:gd name="T3" fmla="*/ 9 h 44"/>
                        <a:gd name="T4" fmla="*/ 22 w 39"/>
                        <a:gd name="T5" fmla="*/ 20 h 44"/>
                        <a:gd name="T6" fmla="*/ 27 w 39"/>
                        <a:gd name="T7" fmla="*/ 24 h 44"/>
                        <a:gd name="T8" fmla="*/ 32 w 39"/>
                        <a:gd name="T9" fmla="*/ 28 h 44"/>
                        <a:gd name="T10" fmla="*/ 37 w 39"/>
                        <a:gd name="T11" fmla="*/ 38 h 44"/>
                        <a:gd name="T12" fmla="*/ 39 w 39"/>
                        <a:gd name="T13" fmla="*/ 42 h 44"/>
                        <a:gd name="T14" fmla="*/ 23 w 39"/>
                        <a:gd name="T15" fmla="*/ 34 h 44"/>
                        <a:gd name="T16" fmla="*/ 15 w 39"/>
                        <a:gd name="T17" fmla="*/ 30 h 44"/>
                        <a:gd name="T18" fmla="*/ 10 w 39"/>
                        <a:gd name="T19" fmla="*/ 23 h 44"/>
                        <a:gd name="T20" fmla="*/ 5 w 39"/>
                        <a:gd name="T21" fmla="*/ 15 h 44"/>
                        <a:gd name="T22" fmla="*/ 3 w 39"/>
                        <a:gd name="T23" fmla="*/ 11 h 44"/>
                        <a:gd name="T24" fmla="*/ 0 w 39"/>
                        <a:gd name="T25" fmla="*/ 0 h 44"/>
                        <a:gd name="T26" fmla="*/ 0 60000 65536"/>
                        <a:gd name="T27" fmla="*/ 0 60000 65536"/>
                        <a:gd name="T28" fmla="*/ 0 60000 65536"/>
                        <a:gd name="T29" fmla="*/ 0 60000 65536"/>
                        <a:gd name="T30" fmla="*/ 0 60000 65536"/>
                        <a:gd name="T31" fmla="*/ 0 60000 65536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  <a:gd name="T36" fmla="*/ 0 60000 65536"/>
                        <a:gd name="T37" fmla="*/ 0 60000 65536"/>
                        <a:gd name="T38" fmla="*/ 0 60000 65536"/>
                        <a:gd name="T39" fmla="*/ 0 w 39"/>
                        <a:gd name="T40" fmla="*/ 0 h 44"/>
                        <a:gd name="T41" fmla="*/ 39 w 39"/>
                        <a:gd name="T42" fmla="*/ 44 h 44"/>
                      </a:gdLst>
                      <a:ahLst/>
                      <a:cxnLst>
                        <a:cxn ang="T26">
                          <a:pos x="T0" y="T1"/>
                        </a:cxn>
                        <a:cxn ang="T27">
                          <a:pos x="T2" y="T3"/>
                        </a:cxn>
                        <a:cxn ang="T28">
                          <a:pos x="T4" y="T5"/>
                        </a:cxn>
                        <a:cxn ang="T29">
                          <a:pos x="T6" y="T7"/>
                        </a:cxn>
                        <a:cxn ang="T30">
                          <a:pos x="T8" y="T9"/>
                        </a:cxn>
                        <a:cxn ang="T31">
                          <a:pos x="T10" y="T11"/>
                        </a:cxn>
                        <a:cxn ang="T32">
                          <a:pos x="T12" y="T13"/>
                        </a:cxn>
                        <a:cxn ang="T33">
                          <a:pos x="T14" y="T15"/>
                        </a:cxn>
                        <a:cxn ang="T34">
                          <a:pos x="T16" y="T17"/>
                        </a:cxn>
                        <a:cxn ang="T35">
                          <a:pos x="T18" y="T19"/>
                        </a:cxn>
                        <a:cxn ang="T36">
                          <a:pos x="T20" y="T21"/>
                        </a:cxn>
                        <a:cxn ang="T37">
                          <a:pos x="T22" y="T23"/>
                        </a:cxn>
                        <a:cxn ang="T38">
                          <a:pos x="T24" y="T25"/>
                        </a:cxn>
                      </a:cxnLst>
                      <a:rect l="T39" t="T40" r="T41" b="T42"/>
                      <a:pathLst>
                        <a:path w="39" h="44">
                          <a:moveTo>
                            <a:pt x="0" y="0"/>
                          </a:moveTo>
                          <a:cubicBezTo>
                            <a:pt x="4" y="2"/>
                            <a:pt x="7" y="7"/>
                            <a:pt x="11" y="9"/>
                          </a:cubicBezTo>
                          <a:cubicBezTo>
                            <a:pt x="13" y="13"/>
                            <a:pt x="18" y="18"/>
                            <a:pt x="22" y="20"/>
                          </a:cubicBezTo>
                          <a:cubicBezTo>
                            <a:pt x="23" y="22"/>
                            <a:pt x="27" y="24"/>
                            <a:pt x="27" y="24"/>
                          </a:cubicBezTo>
                          <a:cubicBezTo>
                            <a:pt x="28" y="26"/>
                            <a:pt x="32" y="28"/>
                            <a:pt x="32" y="28"/>
                          </a:cubicBezTo>
                          <a:cubicBezTo>
                            <a:pt x="34" y="31"/>
                            <a:pt x="35" y="35"/>
                            <a:pt x="37" y="38"/>
                          </a:cubicBezTo>
                          <a:cubicBezTo>
                            <a:pt x="38" y="39"/>
                            <a:pt x="39" y="42"/>
                            <a:pt x="39" y="42"/>
                          </a:cubicBezTo>
                          <a:cubicBezTo>
                            <a:pt x="34" y="44"/>
                            <a:pt x="27" y="36"/>
                            <a:pt x="23" y="34"/>
                          </a:cubicBezTo>
                          <a:cubicBezTo>
                            <a:pt x="20" y="33"/>
                            <a:pt x="15" y="30"/>
                            <a:pt x="15" y="30"/>
                          </a:cubicBezTo>
                          <a:cubicBezTo>
                            <a:pt x="13" y="27"/>
                            <a:pt x="13" y="25"/>
                            <a:pt x="10" y="23"/>
                          </a:cubicBezTo>
                          <a:cubicBezTo>
                            <a:pt x="9" y="20"/>
                            <a:pt x="7" y="18"/>
                            <a:pt x="5" y="15"/>
                          </a:cubicBezTo>
                          <a:cubicBezTo>
                            <a:pt x="4" y="14"/>
                            <a:pt x="3" y="11"/>
                            <a:pt x="3" y="11"/>
                          </a:cubicBezTo>
                          <a:cubicBezTo>
                            <a:pt x="2" y="8"/>
                            <a:pt x="0" y="3"/>
                            <a:pt x="0" y="0"/>
                          </a:cubicBezTo>
                          <a:close/>
                        </a:path>
                      </a:pathLst>
                    </a:custGeom>
                    <a:solidFill>
                      <a:srgbClr val="FF0000"/>
                    </a:solidFill>
                    <a:ln w="9525">
                      <a:solidFill>
                        <a:srgbClr val="FF0000"/>
                      </a:solidFill>
                      <a:round/>
                      <a:headEnd/>
                      <a:tailEnd/>
                    </a:ln>
                  </p:spPr>
                </p:sp>
              </p:grpSp>
              <p:sp>
                <p:nvSpPr>
                  <p:cNvPr id="109" name="Freeform 134"/>
                  <p:cNvSpPr>
                    <a:spLocks/>
                  </p:cNvSpPr>
                  <p:nvPr/>
                </p:nvSpPr>
                <p:spPr bwMode="auto">
                  <a:xfrm>
                    <a:off x="3395693" y="48722"/>
                    <a:ext cx="43" cy="38"/>
                  </a:xfrm>
                  <a:custGeom>
                    <a:avLst/>
                    <a:gdLst>
                      <a:gd name="T0" fmla="*/ 0 w 43"/>
                      <a:gd name="T1" fmla="*/ 0 h 38"/>
                      <a:gd name="T2" fmla="*/ 21 w 43"/>
                      <a:gd name="T3" fmla="*/ 10 h 38"/>
                      <a:gd name="T4" fmla="*/ 32 w 43"/>
                      <a:gd name="T5" fmla="*/ 20 h 38"/>
                      <a:gd name="T6" fmla="*/ 40 w 43"/>
                      <a:gd name="T7" fmla="*/ 31 h 38"/>
                      <a:gd name="T8" fmla="*/ 43 w 43"/>
                      <a:gd name="T9" fmla="*/ 38 h 38"/>
                      <a:gd name="T10" fmla="*/ 22 w 43"/>
                      <a:gd name="T11" fmla="*/ 24 h 38"/>
                      <a:gd name="T12" fmla="*/ 7 w 43"/>
                      <a:gd name="T13" fmla="*/ 9 h 38"/>
                      <a:gd name="T14" fmla="*/ 0 w 43"/>
                      <a:gd name="T15" fmla="*/ 0 h 38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w 43"/>
                      <a:gd name="T25" fmla="*/ 0 h 38"/>
                      <a:gd name="T26" fmla="*/ 43 w 43"/>
                      <a:gd name="T27" fmla="*/ 38 h 38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T24" t="T25" r="T26" b="T27"/>
                    <a:pathLst>
                      <a:path w="43" h="38">
                        <a:moveTo>
                          <a:pt x="0" y="0"/>
                        </a:moveTo>
                        <a:cubicBezTo>
                          <a:pt x="7" y="3"/>
                          <a:pt x="16" y="7"/>
                          <a:pt x="21" y="10"/>
                        </a:cubicBezTo>
                        <a:lnTo>
                          <a:pt x="32" y="20"/>
                        </a:lnTo>
                        <a:lnTo>
                          <a:pt x="40" y="31"/>
                        </a:lnTo>
                        <a:lnTo>
                          <a:pt x="43" y="38"/>
                        </a:lnTo>
                        <a:lnTo>
                          <a:pt x="22" y="24"/>
                        </a:lnTo>
                        <a:lnTo>
                          <a:pt x="7" y="9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rgbClr val="FF0000"/>
                  </a:solidFill>
                  <a:ln w="9525">
                    <a:solidFill>
                      <a:srgbClr val="FF0000"/>
                    </a:solidFill>
                    <a:round/>
                    <a:headEnd/>
                    <a:tailEnd/>
                  </a:ln>
                </p:spPr>
              </p:sp>
            </p:grpSp>
            <p:sp>
              <p:nvSpPr>
                <p:cNvPr id="107" name="Freeform 135"/>
                <p:cNvSpPr>
                  <a:spLocks/>
                </p:cNvSpPr>
                <p:nvPr/>
              </p:nvSpPr>
              <p:spPr bwMode="auto">
                <a:xfrm>
                  <a:off x="3395743" y="48791"/>
                  <a:ext cx="23" cy="56"/>
                </a:xfrm>
                <a:custGeom>
                  <a:avLst/>
                  <a:gdLst>
                    <a:gd name="T0" fmla="*/ 0 w 23"/>
                    <a:gd name="T1" fmla="*/ 0 h 56"/>
                    <a:gd name="T2" fmla="*/ 4 w 23"/>
                    <a:gd name="T3" fmla="*/ 13 h 56"/>
                    <a:gd name="T4" fmla="*/ 11 w 23"/>
                    <a:gd name="T5" fmla="*/ 36 h 56"/>
                    <a:gd name="T6" fmla="*/ 16 w 23"/>
                    <a:gd name="T7" fmla="*/ 56 h 56"/>
                    <a:gd name="T8" fmla="*/ 23 w 23"/>
                    <a:gd name="T9" fmla="*/ 50 h 56"/>
                    <a:gd name="T10" fmla="*/ 18 w 23"/>
                    <a:gd name="T11" fmla="*/ 31 h 56"/>
                    <a:gd name="T12" fmla="*/ 6 w 23"/>
                    <a:gd name="T13" fmla="*/ 4 h 56"/>
                    <a:gd name="T14" fmla="*/ 0 w 23"/>
                    <a:gd name="T15" fmla="*/ 0 h 5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w 23"/>
                    <a:gd name="T25" fmla="*/ 0 h 56"/>
                    <a:gd name="T26" fmla="*/ 23 w 23"/>
                    <a:gd name="T27" fmla="*/ 56 h 5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23" h="56">
                      <a:moveTo>
                        <a:pt x="0" y="0"/>
                      </a:moveTo>
                      <a:lnTo>
                        <a:pt x="4" y="13"/>
                      </a:lnTo>
                      <a:lnTo>
                        <a:pt x="11" y="36"/>
                      </a:lnTo>
                      <a:lnTo>
                        <a:pt x="16" y="56"/>
                      </a:lnTo>
                      <a:lnTo>
                        <a:pt x="23" y="50"/>
                      </a:lnTo>
                      <a:lnTo>
                        <a:pt x="18" y="31"/>
                      </a:lnTo>
                      <a:lnTo>
                        <a:pt x="6" y="4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FF0000"/>
                </a:solidFill>
                <a:ln w="9525">
                  <a:solidFill>
                    <a:srgbClr val="FF0000"/>
                  </a:solidFill>
                  <a:round/>
                  <a:headEnd/>
                  <a:tailEnd/>
                </a:ln>
              </p:spPr>
            </p:sp>
          </p:grpSp>
          <p:sp>
            <p:nvSpPr>
              <p:cNvPr id="96" name="Line 136"/>
              <p:cNvSpPr>
                <a:spLocks noChangeShapeType="1"/>
              </p:cNvSpPr>
              <p:nvPr/>
            </p:nvSpPr>
            <p:spPr bwMode="auto">
              <a:xfrm>
                <a:off x="3988214" y="790770"/>
                <a:ext cx="192216" cy="64553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</p:spPr>
          </p:sp>
          <p:sp>
            <p:nvSpPr>
              <p:cNvPr id="97" name="Line 137"/>
              <p:cNvSpPr>
                <a:spLocks noChangeShapeType="1"/>
              </p:cNvSpPr>
              <p:nvPr/>
            </p:nvSpPr>
            <p:spPr bwMode="auto">
              <a:xfrm>
                <a:off x="3940160" y="952152"/>
                <a:ext cx="208234" cy="80691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</p:spPr>
          </p:sp>
          <p:sp>
            <p:nvSpPr>
              <p:cNvPr id="98" name="Line 138"/>
              <p:cNvSpPr>
                <a:spLocks noChangeShapeType="1"/>
              </p:cNvSpPr>
              <p:nvPr/>
            </p:nvSpPr>
            <p:spPr bwMode="auto">
              <a:xfrm>
                <a:off x="3908124" y="1048981"/>
                <a:ext cx="48054" cy="16138"/>
              </a:xfrm>
              <a:prstGeom prst="line">
                <a:avLst/>
              </a:prstGeom>
              <a:noFill/>
              <a:ln w="38100">
                <a:solidFill>
                  <a:srgbClr val="FFFFFF"/>
                </a:solidFill>
                <a:round/>
                <a:headEnd/>
                <a:tailEnd/>
              </a:ln>
            </p:spPr>
          </p:sp>
          <p:sp>
            <p:nvSpPr>
              <p:cNvPr id="99" name="Line 139"/>
              <p:cNvSpPr>
                <a:spLocks noChangeShapeType="1"/>
              </p:cNvSpPr>
              <p:nvPr/>
            </p:nvSpPr>
            <p:spPr bwMode="auto">
              <a:xfrm>
                <a:off x="3892106" y="1048981"/>
                <a:ext cx="176198" cy="96829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</p:spPr>
          </p:sp>
          <p:sp>
            <p:nvSpPr>
              <p:cNvPr id="100" name="Line 140"/>
              <p:cNvSpPr>
                <a:spLocks noChangeShapeType="1"/>
              </p:cNvSpPr>
              <p:nvPr/>
            </p:nvSpPr>
            <p:spPr bwMode="auto">
              <a:xfrm>
                <a:off x="3908124" y="1016704"/>
                <a:ext cx="176198" cy="96829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</p:spPr>
          </p:sp>
          <p:sp>
            <p:nvSpPr>
              <p:cNvPr id="101" name="Line 141"/>
              <p:cNvSpPr>
                <a:spLocks noChangeShapeType="1"/>
              </p:cNvSpPr>
              <p:nvPr/>
            </p:nvSpPr>
            <p:spPr bwMode="auto">
              <a:xfrm>
                <a:off x="4020251" y="1097395"/>
                <a:ext cx="64072" cy="32276"/>
              </a:xfrm>
              <a:prstGeom prst="line">
                <a:avLst/>
              </a:prstGeom>
              <a:noFill/>
              <a:ln w="28575">
                <a:solidFill>
                  <a:srgbClr val="FFFFFF"/>
                </a:solidFill>
                <a:round/>
                <a:headEnd/>
                <a:tailEnd/>
              </a:ln>
            </p:spPr>
          </p:sp>
          <p:sp>
            <p:nvSpPr>
              <p:cNvPr id="102" name="Line 142"/>
              <p:cNvSpPr>
                <a:spLocks noChangeShapeType="1"/>
              </p:cNvSpPr>
              <p:nvPr/>
            </p:nvSpPr>
            <p:spPr bwMode="auto">
              <a:xfrm flipH="1" flipV="1">
                <a:off x="3956178" y="1065119"/>
                <a:ext cx="64072" cy="32276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</p:spPr>
          </p:sp>
          <p:sp>
            <p:nvSpPr>
              <p:cNvPr id="103" name="Line 143"/>
              <p:cNvSpPr>
                <a:spLocks noChangeShapeType="1"/>
              </p:cNvSpPr>
              <p:nvPr/>
            </p:nvSpPr>
            <p:spPr bwMode="auto">
              <a:xfrm flipH="1">
                <a:off x="4548845" y="2501415"/>
                <a:ext cx="128144" cy="96829"/>
              </a:xfrm>
              <a:prstGeom prst="line">
                <a:avLst/>
              </a:prstGeom>
              <a:noFill/>
              <a:ln w="28575">
                <a:solidFill>
                  <a:srgbClr val="339933"/>
                </a:solidFill>
                <a:round/>
                <a:headEnd/>
                <a:tailEnd/>
              </a:ln>
            </p:spPr>
          </p:sp>
          <p:sp>
            <p:nvSpPr>
              <p:cNvPr id="104" name="Line 144"/>
              <p:cNvSpPr>
                <a:spLocks noChangeShapeType="1"/>
              </p:cNvSpPr>
              <p:nvPr/>
            </p:nvSpPr>
            <p:spPr bwMode="auto">
              <a:xfrm flipV="1">
                <a:off x="4709025" y="2678935"/>
                <a:ext cx="96108" cy="80691"/>
              </a:xfrm>
              <a:prstGeom prst="line">
                <a:avLst/>
              </a:prstGeom>
              <a:no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</p:sp>
          <p:sp>
            <p:nvSpPr>
              <p:cNvPr id="105" name="Line 145"/>
              <p:cNvSpPr>
                <a:spLocks noChangeShapeType="1"/>
              </p:cNvSpPr>
              <p:nvPr/>
            </p:nvSpPr>
            <p:spPr bwMode="auto">
              <a:xfrm flipV="1">
                <a:off x="4709025" y="2695073"/>
                <a:ext cx="128144" cy="96829"/>
              </a:xfrm>
              <a:prstGeom prst="line">
                <a:avLst/>
              </a:prstGeom>
              <a:noFill/>
              <a:ln w="28575">
                <a:solidFill>
                  <a:srgbClr val="000080"/>
                </a:solidFill>
                <a:round/>
                <a:headEnd/>
                <a:tailEnd/>
              </a:ln>
            </p:spPr>
          </p:sp>
        </p:grpSp>
        <p:grpSp>
          <p:nvGrpSpPr>
            <p:cNvPr id="8" name="グループ化 60"/>
            <p:cNvGrpSpPr/>
            <p:nvPr/>
          </p:nvGrpSpPr>
          <p:grpSpPr>
            <a:xfrm>
              <a:off x="4483641" y="3440763"/>
              <a:ext cx="351258" cy="449283"/>
              <a:chOff x="4483641" y="3440763"/>
              <a:chExt cx="273051" cy="349250"/>
            </a:xfrm>
          </p:grpSpPr>
          <p:sp>
            <p:nvSpPr>
              <p:cNvPr id="62" name="フリーフォーム 61"/>
              <p:cNvSpPr>
                <a:spLocks/>
              </p:cNvSpPr>
              <p:nvPr/>
            </p:nvSpPr>
            <p:spPr bwMode="auto">
              <a:xfrm>
                <a:off x="4616992" y="3440763"/>
                <a:ext cx="139700" cy="177800"/>
              </a:xfrm>
              <a:custGeom>
                <a:avLst/>
                <a:gdLst>
                  <a:gd name="T0" fmla="*/ 138112 w 152400"/>
                  <a:gd name="T1" fmla="*/ 4763 h 233363"/>
                  <a:gd name="T2" fmla="*/ 152400 w 152400"/>
                  <a:gd name="T3" fmla="*/ 114300 h 233363"/>
                  <a:gd name="T4" fmla="*/ 90487 w 152400"/>
                  <a:gd name="T5" fmla="*/ 233363 h 233363"/>
                  <a:gd name="T6" fmla="*/ 0 w 152400"/>
                  <a:gd name="T7" fmla="*/ 190500 h 233363"/>
                  <a:gd name="T8" fmla="*/ 76200 w 152400"/>
                  <a:gd name="T9" fmla="*/ 0 h 233363"/>
                  <a:gd name="T10" fmla="*/ 138112 w 152400"/>
                  <a:gd name="T11" fmla="*/ 4763 h 23336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52400" h="233363">
                    <a:moveTo>
                      <a:pt x="138112" y="4763"/>
                    </a:moveTo>
                    <a:lnTo>
                      <a:pt x="152400" y="114300"/>
                    </a:lnTo>
                    <a:lnTo>
                      <a:pt x="90487" y="233363"/>
                    </a:lnTo>
                    <a:lnTo>
                      <a:pt x="0" y="190500"/>
                    </a:lnTo>
                    <a:lnTo>
                      <a:pt x="76200" y="0"/>
                    </a:lnTo>
                    <a:lnTo>
                      <a:pt x="138112" y="4763"/>
                    </a:lnTo>
                    <a:close/>
                  </a:path>
                </a:pathLst>
              </a:custGeom>
              <a:solidFill>
                <a:srgbClr val="FF0000"/>
              </a:solidFill>
              <a:ln w="3175">
                <a:solidFill>
                  <a:srgbClr val="FF0000"/>
                </a:solidFill>
                <a:round/>
                <a:headEnd/>
                <a:tailEnd/>
              </a:ln>
            </p:spPr>
          </p:sp>
          <p:sp>
            <p:nvSpPr>
              <p:cNvPr id="63" name="フリーフォーム 62"/>
              <p:cNvSpPr>
                <a:spLocks/>
              </p:cNvSpPr>
              <p:nvPr/>
            </p:nvSpPr>
            <p:spPr bwMode="auto">
              <a:xfrm>
                <a:off x="4537615" y="3568398"/>
                <a:ext cx="136525" cy="132715"/>
              </a:xfrm>
              <a:custGeom>
                <a:avLst/>
                <a:gdLst>
                  <a:gd name="T0" fmla="*/ 133350 w 161925"/>
                  <a:gd name="T1" fmla="*/ 46415 h 200025"/>
                  <a:gd name="T2" fmla="*/ 94129 w 161925"/>
                  <a:gd name="T3" fmla="*/ 78907 h 200025"/>
                  <a:gd name="T4" fmla="*/ 54909 w 161925"/>
                  <a:gd name="T5" fmla="*/ 148530 h 200025"/>
                  <a:gd name="T6" fmla="*/ 43142 w 161925"/>
                  <a:gd name="T7" fmla="*/ 194945 h 200025"/>
                  <a:gd name="T8" fmla="*/ 0 w 161925"/>
                  <a:gd name="T9" fmla="*/ 185662 h 200025"/>
                  <a:gd name="T10" fmla="*/ 15688 w 161925"/>
                  <a:gd name="T11" fmla="*/ 134605 h 200025"/>
                  <a:gd name="T12" fmla="*/ 54909 w 161925"/>
                  <a:gd name="T13" fmla="*/ 60341 h 200025"/>
                  <a:gd name="T14" fmla="*/ 105895 w 161925"/>
                  <a:gd name="T15" fmla="*/ 0 h 200025"/>
                  <a:gd name="T16" fmla="*/ 133350 w 161925"/>
                  <a:gd name="T17" fmla="*/ 46415 h 200025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61925" h="200025">
                    <a:moveTo>
                      <a:pt x="161925" y="47625"/>
                    </a:moveTo>
                    <a:lnTo>
                      <a:pt x="114300" y="80963"/>
                    </a:lnTo>
                    <a:lnTo>
                      <a:pt x="66675" y="152400"/>
                    </a:lnTo>
                    <a:lnTo>
                      <a:pt x="52387" y="200025"/>
                    </a:lnTo>
                    <a:lnTo>
                      <a:pt x="0" y="190500"/>
                    </a:lnTo>
                    <a:lnTo>
                      <a:pt x="19050" y="138113"/>
                    </a:lnTo>
                    <a:lnTo>
                      <a:pt x="66675" y="61913"/>
                    </a:lnTo>
                    <a:lnTo>
                      <a:pt x="128587" y="0"/>
                    </a:lnTo>
                    <a:lnTo>
                      <a:pt x="161925" y="47625"/>
                    </a:lnTo>
                    <a:close/>
                  </a:path>
                </a:pathLst>
              </a:custGeom>
              <a:solidFill>
                <a:srgbClr val="FF0000"/>
              </a:solidFill>
              <a:ln w="25400">
                <a:solidFill>
                  <a:srgbClr val="FF0000"/>
                </a:solidFill>
                <a:round/>
                <a:headEnd/>
                <a:tailEnd/>
              </a:ln>
            </p:spPr>
          </p:sp>
          <p:sp>
            <p:nvSpPr>
              <p:cNvPr id="64" name="フリーフォーム 63"/>
              <p:cNvSpPr>
                <a:spLocks/>
              </p:cNvSpPr>
              <p:nvPr/>
            </p:nvSpPr>
            <p:spPr bwMode="auto">
              <a:xfrm>
                <a:off x="4483641" y="3711781"/>
                <a:ext cx="83344" cy="78232"/>
              </a:xfrm>
              <a:custGeom>
                <a:avLst/>
                <a:gdLst>
                  <a:gd name="T0" fmla="*/ 109538 w 109538"/>
                  <a:gd name="T1" fmla="*/ 42862 h 100012"/>
                  <a:gd name="T2" fmla="*/ 66675 w 109538"/>
                  <a:gd name="T3" fmla="*/ 0 h 100012"/>
                  <a:gd name="T4" fmla="*/ 0 w 109538"/>
                  <a:gd name="T5" fmla="*/ 9525 h 100012"/>
                  <a:gd name="T6" fmla="*/ 19050 w 109538"/>
                  <a:gd name="T7" fmla="*/ 95250 h 100012"/>
                  <a:gd name="T8" fmla="*/ 109538 w 109538"/>
                  <a:gd name="T9" fmla="*/ 100012 h 100012"/>
                  <a:gd name="T10" fmla="*/ 109538 w 109538"/>
                  <a:gd name="T11" fmla="*/ 42862 h 10001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09538" h="100012">
                    <a:moveTo>
                      <a:pt x="109538" y="42862"/>
                    </a:moveTo>
                    <a:lnTo>
                      <a:pt x="66675" y="0"/>
                    </a:lnTo>
                    <a:lnTo>
                      <a:pt x="0" y="9525"/>
                    </a:lnTo>
                    <a:lnTo>
                      <a:pt x="19050" y="95250"/>
                    </a:lnTo>
                    <a:lnTo>
                      <a:pt x="109538" y="100012"/>
                    </a:lnTo>
                    <a:lnTo>
                      <a:pt x="109538" y="42862"/>
                    </a:lnTo>
                    <a:close/>
                  </a:path>
                </a:pathLst>
              </a:custGeom>
              <a:solidFill>
                <a:srgbClr val="FF0000"/>
              </a:solidFill>
              <a:ln w="25400">
                <a:solidFill>
                  <a:srgbClr val="FF0000"/>
                </a:solidFill>
                <a:round/>
                <a:headEnd/>
                <a:tailEnd/>
              </a:ln>
            </p:spPr>
          </p:sp>
          <p:sp>
            <p:nvSpPr>
              <p:cNvPr id="65" name="直線コネクタ 64"/>
              <p:cNvSpPr>
                <a:spLocks noChangeShapeType="1"/>
              </p:cNvSpPr>
              <p:nvPr/>
            </p:nvSpPr>
            <p:spPr bwMode="auto">
              <a:xfrm flipH="1">
                <a:off x="4534441" y="3691588"/>
                <a:ext cx="28575" cy="57150"/>
              </a:xfrm>
              <a:prstGeom prst="line">
                <a:avLst/>
              </a:prstGeom>
              <a:noFill/>
              <a:ln w="12700">
                <a:solidFill>
                  <a:srgbClr val="FF0000"/>
                </a:solidFill>
                <a:round/>
                <a:headEnd/>
                <a:tailEnd/>
              </a:ln>
            </p:spPr>
          </p:sp>
        </p:grpSp>
      </p:grpSp>
      <p:sp>
        <p:nvSpPr>
          <p:cNvPr id="59" name="正方形/長方形 58"/>
          <p:cNvSpPr/>
          <p:nvPr/>
        </p:nvSpPr>
        <p:spPr>
          <a:xfrm flipH="1">
            <a:off x="5112427" y="3961693"/>
            <a:ext cx="64324" cy="52340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kumimoji="1" lang="ja-JP" altLang="en-US" sz="1100"/>
          </a:p>
        </p:txBody>
      </p:sp>
      <p:sp>
        <p:nvSpPr>
          <p:cNvPr id="114" name="タイトル 1"/>
          <p:cNvSpPr txBox="1">
            <a:spLocks/>
          </p:cNvSpPr>
          <p:nvPr/>
        </p:nvSpPr>
        <p:spPr>
          <a:xfrm>
            <a:off x="179511" y="274638"/>
            <a:ext cx="4448045" cy="704481"/>
          </a:xfrm>
          <a:prstGeom prst="rect">
            <a:avLst/>
          </a:prstGeom>
          <a:solidFill>
            <a:srgbClr val="FFFF00"/>
          </a:solidFill>
        </p:spPr>
        <p:txBody>
          <a:bodyPr vert="horz" lIns="91440" tIns="45720" rIns="91440" bIns="45720" rtlCol="0" anchor="ctr">
            <a:normAutofit fontScale="85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kumimoji="1"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ja-JP" altLang="en-US" dirty="0" smtClean="0">
                <a:latin typeface="HGP創英角ｺﾞｼｯｸUB" pitchFamily="50" charset="-128"/>
                <a:ea typeface="HGP創英角ｺﾞｼｯｸUB" pitchFamily="50" charset="-128"/>
              </a:rPr>
              <a:t>江戸川区の避難場所</a:t>
            </a:r>
            <a:endParaRPr lang="ja-JP" altLang="en-US" dirty="0"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sp>
        <p:nvSpPr>
          <p:cNvPr id="54" name="AutoShape 149"/>
          <p:cNvSpPr>
            <a:spLocks noChangeArrowheads="1"/>
          </p:cNvSpPr>
          <p:nvPr/>
        </p:nvSpPr>
        <p:spPr bwMode="auto">
          <a:xfrm>
            <a:off x="2468873" y="1249368"/>
            <a:ext cx="1535856" cy="646424"/>
          </a:xfrm>
          <a:prstGeom prst="wedgeRoundRectCallout">
            <a:avLst>
              <a:gd name="adj1" fmla="val 45079"/>
              <a:gd name="adj2" fmla="val 81558"/>
              <a:gd name="adj3" fmla="val 16667"/>
            </a:avLst>
          </a:prstGeom>
          <a:solidFill>
            <a:schemeClr val="bg1"/>
          </a:solidFill>
          <a:ln w="19050" algn="ctr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ja-JP" altLang="en-US"/>
          </a:p>
        </p:txBody>
      </p:sp>
      <p:sp>
        <p:nvSpPr>
          <p:cNvPr id="124" name="テキスト ボックス 123"/>
          <p:cNvSpPr txBox="1"/>
          <p:nvPr/>
        </p:nvSpPr>
        <p:spPr>
          <a:xfrm>
            <a:off x="2468873" y="1286798"/>
            <a:ext cx="1580128" cy="523220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lstStyle/>
          <a:p>
            <a:r>
              <a:rPr kumimoji="1" lang="ja-JP" altLang="en-US" sz="1600" dirty="0" smtClean="0">
                <a:solidFill>
                  <a:srgbClr val="0000CC"/>
                </a:solidFill>
                <a:latin typeface="HGP創英角ｺﾞｼｯｸUB" pitchFamily="50" charset="-128"/>
                <a:ea typeface="HGP創英角ｺﾞｼｯｸUB" pitchFamily="50" charset="-128"/>
              </a:rPr>
              <a:t>新小岩公園・</a:t>
            </a:r>
            <a:endParaRPr kumimoji="1" lang="en-US" altLang="ja-JP" sz="1600" dirty="0" smtClean="0">
              <a:solidFill>
                <a:srgbClr val="0000CC"/>
              </a:solidFill>
              <a:latin typeface="HGP創英角ｺﾞｼｯｸUB" pitchFamily="50" charset="-128"/>
              <a:ea typeface="HGP創英角ｺﾞｼｯｸUB" pitchFamily="50" charset="-128"/>
            </a:endParaRPr>
          </a:p>
          <a:p>
            <a:r>
              <a:rPr lang="ja-JP" altLang="en-US" sz="1600" dirty="0" smtClean="0">
                <a:solidFill>
                  <a:srgbClr val="0000CC"/>
                </a:solidFill>
                <a:latin typeface="HGP創英角ｺﾞｼｯｸUB" pitchFamily="50" charset="-128"/>
                <a:ea typeface="HGP創英角ｺﾞｼｯｸUB" pitchFamily="50" charset="-128"/>
              </a:rPr>
              <a:t>平井大橋</a:t>
            </a:r>
            <a:r>
              <a:rPr lang="ja-JP" altLang="en-US" sz="1600" dirty="0">
                <a:solidFill>
                  <a:srgbClr val="0000CC"/>
                </a:solidFill>
                <a:latin typeface="HGP創英角ｺﾞｼｯｸUB" pitchFamily="50" charset="-128"/>
                <a:ea typeface="HGP創英角ｺﾞｼｯｸUB" pitchFamily="50" charset="-128"/>
              </a:rPr>
              <a:t>地区</a:t>
            </a:r>
            <a:endParaRPr kumimoji="1" lang="ja-JP" altLang="en-US" sz="1600" dirty="0">
              <a:solidFill>
                <a:srgbClr val="0000CC"/>
              </a:solidFill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sp>
        <p:nvSpPr>
          <p:cNvPr id="125" name="AutoShape 149"/>
          <p:cNvSpPr>
            <a:spLocks noChangeArrowheads="1"/>
          </p:cNvSpPr>
          <p:nvPr/>
        </p:nvSpPr>
        <p:spPr bwMode="auto">
          <a:xfrm>
            <a:off x="2373238" y="3332299"/>
            <a:ext cx="1150133" cy="724482"/>
          </a:xfrm>
          <a:prstGeom prst="wedgeRoundRectCallout">
            <a:avLst>
              <a:gd name="adj1" fmla="val 73166"/>
              <a:gd name="adj2" fmla="val 1943"/>
              <a:gd name="adj3" fmla="val 16667"/>
            </a:avLst>
          </a:prstGeom>
          <a:solidFill>
            <a:schemeClr val="bg1"/>
          </a:solidFill>
          <a:ln w="9525" algn="ctr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ja-JP" altLang="en-US"/>
          </a:p>
        </p:txBody>
      </p:sp>
      <p:sp>
        <p:nvSpPr>
          <p:cNvPr id="126" name="テキスト ボックス 125"/>
          <p:cNvSpPr txBox="1"/>
          <p:nvPr/>
        </p:nvSpPr>
        <p:spPr>
          <a:xfrm>
            <a:off x="2391981" y="3402694"/>
            <a:ext cx="1152128" cy="587135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lstStyle/>
          <a:p>
            <a:r>
              <a:rPr kumimoji="1" lang="ja-JP" altLang="en-US" sz="1400" dirty="0" smtClean="0">
                <a:solidFill>
                  <a:srgbClr val="0000CC"/>
                </a:solidFill>
                <a:latin typeface="HGP創英角ｺﾞｼｯｸUB" pitchFamily="50" charset="-128"/>
                <a:ea typeface="HGP創英角ｺﾞｼｯｸUB" pitchFamily="50" charset="-128"/>
              </a:rPr>
              <a:t>亀戸・大島・</a:t>
            </a:r>
            <a:endParaRPr kumimoji="1" lang="en-US" altLang="ja-JP" sz="1400" dirty="0" smtClean="0">
              <a:solidFill>
                <a:srgbClr val="0000CC"/>
              </a:solidFill>
              <a:latin typeface="HGP創英角ｺﾞｼｯｸUB" pitchFamily="50" charset="-128"/>
              <a:ea typeface="HGP創英角ｺﾞｼｯｸUB" pitchFamily="50" charset="-128"/>
            </a:endParaRPr>
          </a:p>
          <a:p>
            <a:r>
              <a:rPr lang="ja-JP" altLang="en-US" sz="1400" dirty="0">
                <a:solidFill>
                  <a:srgbClr val="0000CC"/>
                </a:solidFill>
                <a:latin typeface="HGP創英角ｺﾞｼｯｸUB" pitchFamily="50" charset="-128"/>
                <a:ea typeface="HGP創英角ｺﾞｼｯｸUB" pitchFamily="50" charset="-128"/>
              </a:rPr>
              <a:t>小松川</a:t>
            </a:r>
            <a:r>
              <a:rPr lang="ja-JP" altLang="en-US" sz="1400" dirty="0" smtClean="0">
                <a:solidFill>
                  <a:srgbClr val="0000CC"/>
                </a:solidFill>
                <a:latin typeface="HGP創英角ｺﾞｼｯｸUB" pitchFamily="50" charset="-128"/>
                <a:ea typeface="HGP創英角ｺﾞｼｯｸUB" pitchFamily="50" charset="-128"/>
              </a:rPr>
              <a:t>地区</a:t>
            </a:r>
            <a:endParaRPr kumimoji="1" lang="ja-JP" altLang="en-US" sz="1400" dirty="0">
              <a:solidFill>
                <a:srgbClr val="0000CC"/>
              </a:solidFill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sp>
        <p:nvSpPr>
          <p:cNvPr id="127" name="AutoShape 149"/>
          <p:cNvSpPr>
            <a:spLocks noChangeArrowheads="1"/>
          </p:cNvSpPr>
          <p:nvPr/>
        </p:nvSpPr>
        <p:spPr bwMode="auto">
          <a:xfrm>
            <a:off x="4398668" y="3061298"/>
            <a:ext cx="1037428" cy="618466"/>
          </a:xfrm>
          <a:prstGeom prst="wedgeRoundRectCallout">
            <a:avLst>
              <a:gd name="adj1" fmla="val -40810"/>
              <a:gd name="adj2" fmla="val 77408"/>
              <a:gd name="adj3" fmla="val 16667"/>
            </a:avLst>
          </a:prstGeom>
          <a:solidFill>
            <a:srgbClr val="FFFFFF"/>
          </a:solidFill>
          <a:ln w="9525" algn="ctr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ja-JP" altLang="en-US"/>
          </a:p>
        </p:txBody>
      </p:sp>
      <p:sp>
        <p:nvSpPr>
          <p:cNvPr id="128" name="テキスト ボックス 127"/>
          <p:cNvSpPr txBox="1"/>
          <p:nvPr/>
        </p:nvSpPr>
        <p:spPr>
          <a:xfrm>
            <a:off x="4332181" y="3115065"/>
            <a:ext cx="1189454" cy="523220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lstStyle/>
          <a:p>
            <a:pPr algn="ctr"/>
            <a:r>
              <a:rPr lang="ja-JP" altLang="en-US" sz="1500" dirty="0" smtClean="0">
                <a:solidFill>
                  <a:srgbClr val="0000CC"/>
                </a:solidFill>
                <a:latin typeface="HGP創英角ｺﾞｼｯｸUB" pitchFamily="50" charset="-128"/>
                <a:ea typeface="HGP創英角ｺﾞｼｯｸUB" pitchFamily="50" charset="-128"/>
              </a:rPr>
              <a:t>船堀一丁目住宅一帯</a:t>
            </a:r>
            <a:endParaRPr kumimoji="1" lang="ja-JP" altLang="en-US" sz="1500" dirty="0">
              <a:solidFill>
                <a:srgbClr val="0000CC"/>
              </a:solidFill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sp>
        <p:nvSpPr>
          <p:cNvPr id="129" name="AutoShape 149"/>
          <p:cNvSpPr>
            <a:spLocks noChangeArrowheads="1"/>
          </p:cNvSpPr>
          <p:nvPr/>
        </p:nvSpPr>
        <p:spPr bwMode="auto">
          <a:xfrm>
            <a:off x="2555776" y="4296877"/>
            <a:ext cx="1340119" cy="588822"/>
          </a:xfrm>
          <a:prstGeom prst="wedgeRoundRectCallout">
            <a:avLst>
              <a:gd name="adj1" fmla="val 73166"/>
              <a:gd name="adj2" fmla="val 1943"/>
              <a:gd name="adj3" fmla="val 16667"/>
            </a:avLst>
          </a:prstGeom>
          <a:solidFill>
            <a:srgbClr val="FFFFFF"/>
          </a:solidFill>
          <a:ln w="9525" algn="ctr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ja-JP" altLang="en-US"/>
          </a:p>
        </p:txBody>
      </p:sp>
      <p:sp>
        <p:nvSpPr>
          <p:cNvPr id="130" name="テキスト ボックス 129"/>
          <p:cNvSpPr txBox="1"/>
          <p:nvPr/>
        </p:nvSpPr>
        <p:spPr>
          <a:xfrm>
            <a:off x="2520920" y="4319649"/>
            <a:ext cx="1440162" cy="523220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lstStyle/>
          <a:p>
            <a:r>
              <a:rPr kumimoji="1" lang="ja-JP" altLang="en-US" sz="1400" dirty="0" smtClean="0">
                <a:solidFill>
                  <a:srgbClr val="0000CC"/>
                </a:solidFill>
                <a:latin typeface="HGP創英角ｺﾞｼｯｸUB" pitchFamily="50" charset="-128"/>
                <a:ea typeface="HGP創英角ｺﾞｼｯｸUB" pitchFamily="50" charset="-128"/>
              </a:rPr>
              <a:t>行船公園・</a:t>
            </a:r>
            <a:endParaRPr kumimoji="1" lang="en-US" altLang="ja-JP" sz="1400" dirty="0" smtClean="0">
              <a:solidFill>
                <a:srgbClr val="0000CC"/>
              </a:solidFill>
              <a:latin typeface="HGP創英角ｺﾞｼｯｸUB" pitchFamily="50" charset="-128"/>
              <a:ea typeface="HGP創英角ｺﾞｼｯｸUB" pitchFamily="50" charset="-128"/>
            </a:endParaRPr>
          </a:p>
          <a:p>
            <a:r>
              <a:rPr lang="ja-JP" altLang="en-US" sz="1400" dirty="0" smtClean="0">
                <a:solidFill>
                  <a:srgbClr val="0000CC"/>
                </a:solidFill>
                <a:latin typeface="HGP創英角ｺﾞｼｯｸUB" pitchFamily="50" charset="-128"/>
                <a:ea typeface="HGP創英角ｺﾞｼｯｸUB" pitchFamily="50" charset="-128"/>
              </a:rPr>
              <a:t>宇喜田住宅一帯</a:t>
            </a:r>
            <a:endParaRPr kumimoji="1" lang="ja-JP" altLang="en-US" sz="1400" dirty="0">
              <a:solidFill>
                <a:srgbClr val="0000CC"/>
              </a:solidFill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sp>
        <p:nvSpPr>
          <p:cNvPr id="131" name="AutoShape 149"/>
          <p:cNvSpPr>
            <a:spLocks noChangeArrowheads="1"/>
          </p:cNvSpPr>
          <p:nvPr/>
        </p:nvSpPr>
        <p:spPr bwMode="auto">
          <a:xfrm>
            <a:off x="1907704" y="5733257"/>
            <a:ext cx="1805653" cy="464820"/>
          </a:xfrm>
          <a:prstGeom prst="wedgeRoundRectCallout">
            <a:avLst>
              <a:gd name="adj1" fmla="val 73166"/>
              <a:gd name="adj2" fmla="val -82799"/>
              <a:gd name="adj3" fmla="val 16667"/>
            </a:avLst>
          </a:prstGeom>
          <a:solidFill>
            <a:srgbClr val="FF0000"/>
          </a:solidFill>
          <a:ln w="9525" algn="ctr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ja-JP" altLang="en-US"/>
          </a:p>
        </p:txBody>
      </p:sp>
      <p:sp>
        <p:nvSpPr>
          <p:cNvPr id="132" name="テキスト ボックス 131"/>
          <p:cNvSpPr txBox="1"/>
          <p:nvPr/>
        </p:nvSpPr>
        <p:spPr>
          <a:xfrm>
            <a:off x="1907704" y="5733255"/>
            <a:ext cx="1855674" cy="464821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lstStyle/>
          <a:p>
            <a:r>
              <a:rPr lang="ja-JP" altLang="en-US" dirty="0" smtClean="0">
                <a:solidFill>
                  <a:schemeClr val="bg1"/>
                </a:solidFill>
                <a:latin typeface="HGP創英角ｺﾞｼｯｸUB" pitchFamily="50" charset="-128"/>
                <a:ea typeface="HGP創英角ｺﾞｼｯｸUB" pitchFamily="50" charset="-128"/>
              </a:rPr>
              <a:t>江戸川</a:t>
            </a:r>
            <a:r>
              <a:rPr lang="ja-JP" altLang="en-US" dirty="0">
                <a:solidFill>
                  <a:schemeClr val="bg1"/>
                </a:solidFill>
                <a:latin typeface="HGP創英角ｺﾞｼｯｸUB" pitchFamily="50" charset="-128"/>
                <a:ea typeface="HGP創英角ｺﾞｼｯｸUB" pitchFamily="50" charset="-128"/>
              </a:rPr>
              <a:t>南部</a:t>
            </a:r>
            <a:r>
              <a:rPr lang="ja-JP" altLang="en-US" dirty="0" smtClean="0">
                <a:solidFill>
                  <a:schemeClr val="bg1"/>
                </a:solidFill>
                <a:latin typeface="HGP創英角ｺﾞｼｯｸUB" pitchFamily="50" charset="-128"/>
                <a:ea typeface="HGP創英角ｺﾞｼｯｸUB" pitchFamily="50" charset="-128"/>
              </a:rPr>
              <a:t>一帯</a:t>
            </a:r>
            <a:endParaRPr kumimoji="1" lang="ja-JP" altLang="en-US" dirty="0">
              <a:solidFill>
                <a:schemeClr val="bg1"/>
              </a:solidFill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sp>
        <p:nvSpPr>
          <p:cNvPr id="133" name="AutoShape 149"/>
          <p:cNvSpPr>
            <a:spLocks noChangeArrowheads="1"/>
          </p:cNvSpPr>
          <p:nvPr/>
        </p:nvSpPr>
        <p:spPr bwMode="auto">
          <a:xfrm>
            <a:off x="4873993" y="4517792"/>
            <a:ext cx="1638499" cy="588822"/>
          </a:xfrm>
          <a:prstGeom prst="wedgeRoundRectCallout">
            <a:avLst>
              <a:gd name="adj1" fmla="val -32504"/>
              <a:gd name="adj2" fmla="val -112101"/>
              <a:gd name="adj3" fmla="val 16667"/>
            </a:avLst>
          </a:prstGeom>
          <a:solidFill>
            <a:srgbClr val="FFFFFF"/>
          </a:solidFill>
          <a:ln w="9525" algn="ctr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ja-JP" altLang="en-US"/>
          </a:p>
        </p:txBody>
      </p:sp>
      <p:sp>
        <p:nvSpPr>
          <p:cNvPr id="134" name="テキスト ボックス 133"/>
          <p:cNvSpPr txBox="1"/>
          <p:nvPr/>
        </p:nvSpPr>
        <p:spPr>
          <a:xfrm>
            <a:off x="4840612" y="4550593"/>
            <a:ext cx="1728192" cy="523220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lstStyle/>
          <a:p>
            <a:r>
              <a:rPr lang="ja-JP" altLang="en-US" sz="1400" dirty="0" smtClean="0">
                <a:solidFill>
                  <a:srgbClr val="0000CC"/>
                </a:solidFill>
                <a:latin typeface="HGP創英角ｺﾞｼｯｸUB" pitchFamily="50" charset="-128"/>
                <a:ea typeface="HGP創英角ｺﾞｼｯｸUB" pitchFamily="50" charset="-128"/>
              </a:rPr>
              <a:t>都立葛西工業高校・</a:t>
            </a:r>
            <a:endParaRPr lang="en-US" altLang="ja-JP" sz="1400" dirty="0" smtClean="0">
              <a:solidFill>
                <a:srgbClr val="0000CC"/>
              </a:solidFill>
              <a:latin typeface="HGP創英角ｺﾞｼｯｸUB" pitchFamily="50" charset="-128"/>
              <a:ea typeface="HGP創英角ｺﾞｼｯｸUB" pitchFamily="50" charset="-128"/>
            </a:endParaRPr>
          </a:p>
          <a:p>
            <a:r>
              <a:rPr lang="ja-JP" altLang="en-US" sz="1400" dirty="0" smtClean="0">
                <a:solidFill>
                  <a:srgbClr val="0000CC"/>
                </a:solidFill>
                <a:latin typeface="HGP創英角ｺﾞｼｯｸUB" pitchFamily="50" charset="-128"/>
                <a:ea typeface="HGP創英角ｺﾞｼｯｸUB" pitchFamily="50" charset="-128"/>
              </a:rPr>
              <a:t>西</a:t>
            </a:r>
            <a:r>
              <a:rPr lang="ja-JP" altLang="en-US" sz="1400" dirty="0">
                <a:solidFill>
                  <a:srgbClr val="0000CC"/>
                </a:solidFill>
                <a:latin typeface="HGP創英角ｺﾞｼｯｸUB" pitchFamily="50" charset="-128"/>
                <a:ea typeface="HGP創英角ｺﾞｼｯｸUB" pitchFamily="50" charset="-128"/>
              </a:rPr>
              <a:t>瑞江</a:t>
            </a:r>
            <a:r>
              <a:rPr lang="ja-JP" altLang="en-US" sz="1400" dirty="0" smtClean="0">
                <a:solidFill>
                  <a:srgbClr val="0000CC"/>
                </a:solidFill>
                <a:latin typeface="HGP創英角ｺﾞｼｯｸUB" pitchFamily="50" charset="-128"/>
                <a:ea typeface="HGP創英角ｺﾞｼｯｸUB" pitchFamily="50" charset="-128"/>
              </a:rPr>
              <a:t>住宅一帯</a:t>
            </a:r>
            <a:endParaRPr kumimoji="1" lang="ja-JP" altLang="en-US" sz="1400" dirty="0">
              <a:solidFill>
                <a:srgbClr val="0000CC"/>
              </a:solidFill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sp>
        <p:nvSpPr>
          <p:cNvPr id="135" name="AutoShape 149"/>
          <p:cNvSpPr>
            <a:spLocks noChangeArrowheads="1"/>
          </p:cNvSpPr>
          <p:nvPr/>
        </p:nvSpPr>
        <p:spPr bwMode="auto">
          <a:xfrm>
            <a:off x="6461830" y="3961693"/>
            <a:ext cx="990490" cy="588822"/>
          </a:xfrm>
          <a:prstGeom prst="wedgeRoundRectCallout">
            <a:avLst>
              <a:gd name="adj1" fmla="val -68496"/>
              <a:gd name="adj2" fmla="val -38498"/>
              <a:gd name="adj3" fmla="val 16667"/>
            </a:avLst>
          </a:prstGeom>
          <a:solidFill>
            <a:srgbClr val="FFFFFF"/>
          </a:solidFill>
          <a:ln w="9525" algn="ctr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ja-JP" altLang="en-US"/>
          </a:p>
        </p:txBody>
      </p:sp>
      <p:sp>
        <p:nvSpPr>
          <p:cNvPr id="136" name="テキスト ボックス 135"/>
          <p:cNvSpPr txBox="1"/>
          <p:nvPr/>
        </p:nvSpPr>
        <p:spPr>
          <a:xfrm>
            <a:off x="6433255" y="3993691"/>
            <a:ext cx="1080120" cy="523220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lstStyle/>
          <a:p>
            <a:r>
              <a:rPr lang="ja-JP" altLang="en-US" sz="1400" dirty="0" smtClean="0">
                <a:solidFill>
                  <a:srgbClr val="0000CC"/>
                </a:solidFill>
                <a:latin typeface="HGP創英角ｺﾞｼｯｸUB" pitchFamily="50" charset="-128"/>
                <a:ea typeface="HGP創英角ｺﾞｼｯｸUB" pitchFamily="50" charset="-128"/>
              </a:rPr>
              <a:t>江戸川</a:t>
            </a:r>
            <a:r>
              <a:rPr lang="ja-JP" altLang="en-US" sz="1400" dirty="0">
                <a:solidFill>
                  <a:srgbClr val="0000CC"/>
                </a:solidFill>
                <a:latin typeface="HGP創英角ｺﾞｼｯｸUB" pitchFamily="50" charset="-128"/>
                <a:ea typeface="HGP創英角ｺﾞｼｯｸUB" pitchFamily="50" charset="-128"/>
              </a:rPr>
              <a:t>清掃</a:t>
            </a:r>
            <a:endParaRPr lang="en-US" altLang="ja-JP" sz="1400" dirty="0" smtClean="0">
              <a:solidFill>
                <a:srgbClr val="0000CC"/>
              </a:solidFill>
              <a:latin typeface="HGP創英角ｺﾞｼｯｸUB" pitchFamily="50" charset="-128"/>
              <a:ea typeface="HGP創英角ｺﾞｼｯｸUB" pitchFamily="50" charset="-128"/>
            </a:endParaRPr>
          </a:p>
          <a:p>
            <a:r>
              <a:rPr lang="ja-JP" altLang="en-US" sz="1400" dirty="0">
                <a:solidFill>
                  <a:srgbClr val="0000CC"/>
                </a:solidFill>
                <a:latin typeface="HGP創英角ｺﾞｼｯｸUB" pitchFamily="50" charset="-128"/>
                <a:ea typeface="HGP創英角ｺﾞｼｯｸUB" pitchFamily="50" charset="-128"/>
              </a:rPr>
              <a:t>工場</a:t>
            </a:r>
            <a:r>
              <a:rPr lang="ja-JP" altLang="en-US" sz="1400" dirty="0" smtClean="0">
                <a:solidFill>
                  <a:srgbClr val="0000CC"/>
                </a:solidFill>
                <a:latin typeface="HGP創英角ｺﾞｼｯｸUB" pitchFamily="50" charset="-128"/>
                <a:ea typeface="HGP創英角ｺﾞｼｯｸUB" pitchFamily="50" charset="-128"/>
              </a:rPr>
              <a:t>一帯</a:t>
            </a:r>
            <a:endParaRPr kumimoji="1" lang="ja-JP" altLang="en-US" sz="1400" dirty="0">
              <a:solidFill>
                <a:srgbClr val="0000CC"/>
              </a:solidFill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sp>
        <p:nvSpPr>
          <p:cNvPr id="137" name="AutoShape 149"/>
          <p:cNvSpPr>
            <a:spLocks noChangeArrowheads="1"/>
          </p:cNvSpPr>
          <p:nvPr/>
        </p:nvSpPr>
        <p:spPr bwMode="auto">
          <a:xfrm>
            <a:off x="6896609" y="3061299"/>
            <a:ext cx="1563824" cy="683392"/>
          </a:xfrm>
          <a:prstGeom prst="wedgeRoundRectCallout">
            <a:avLst>
              <a:gd name="adj1" fmla="val -72061"/>
              <a:gd name="adj2" fmla="val 12458"/>
              <a:gd name="adj3" fmla="val 16667"/>
            </a:avLst>
          </a:prstGeom>
          <a:solidFill>
            <a:schemeClr val="bg1"/>
          </a:solidFill>
          <a:ln w="9525" algn="ctr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ja-JP" altLang="en-US">
              <a:solidFill>
                <a:schemeClr val="bg1"/>
              </a:solidFill>
            </a:endParaRPr>
          </a:p>
        </p:txBody>
      </p:sp>
      <p:sp>
        <p:nvSpPr>
          <p:cNvPr id="138" name="テキスト ボックス 137"/>
          <p:cNvSpPr txBox="1"/>
          <p:nvPr/>
        </p:nvSpPr>
        <p:spPr>
          <a:xfrm>
            <a:off x="6881862" y="3050877"/>
            <a:ext cx="1578570" cy="742741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lstStyle/>
          <a:p>
            <a:r>
              <a:rPr lang="ja-JP" altLang="en-US" sz="1400" dirty="0" smtClean="0">
                <a:solidFill>
                  <a:srgbClr val="0000CC"/>
                </a:solidFill>
                <a:latin typeface="HGP創英角ｺﾞｼｯｸUB" pitchFamily="50" charset="-128"/>
                <a:ea typeface="HGP創英角ｺﾞｼｯｸUB" pitchFamily="50" charset="-128"/>
              </a:rPr>
              <a:t>江戸川区スポーツ</a:t>
            </a:r>
            <a:endParaRPr lang="en-US" altLang="ja-JP" sz="1400" dirty="0" smtClean="0">
              <a:solidFill>
                <a:srgbClr val="0000CC"/>
              </a:solidFill>
              <a:latin typeface="HGP創英角ｺﾞｼｯｸUB" pitchFamily="50" charset="-128"/>
              <a:ea typeface="HGP創英角ｺﾞｼｯｸUB" pitchFamily="50" charset="-128"/>
            </a:endParaRPr>
          </a:p>
          <a:p>
            <a:r>
              <a:rPr lang="ja-JP" altLang="en-US" sz="1400" dirty="0" smtClean="0">
                <a:solidFill>
                  <a:srgbClr val="0000CC"/>
                </a:solidFill>
                <a:latin typeface="HGP創英角ｺﾞｼｯｸUB" pitchFamily="50" charset="-128"/>
                <a:ea typeface="HGP創英角ｺﾞｼｯｸUB" pitchFamily="50" charset="-128"/>
              </a:rPr>
              <a:t>ランド周辺一帯</a:t>
            </a:r>
            <a:endParaRPr kumimoji="1" lang="ja-JP" altLang="en-US" sz="1400" dirty="0">
              <a:solidFill>
                <a:srgbClr val="0000CC"/>
              </a:solidFill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sp>
        <p:nvSpPr>
          <p:cNvPr id="139" name="AutoShape 149"/>
          <p:cNvSpPr>
            <a:spLocks noChangeArrowheads="1"/>
          </p:cNvSpPr>
          <p:nvPr/>
        </p:nvSpPr>
        <p:spPr bwMode="auto">
          <a:xfrm>
            <a:off x="6726111" y="1572580"/>
            <a:ext cx="1662313" cy="743086"/>
          </a:xfrm>
          <a:prstGeom prst="wedgeRoundRectCallout">
            <a:avLst>
              <a:gd name="adj1" fmla="val -93012"/>
              <a:gd name="adj2" fmla="val 40788"/>
              <a:gd name="adj3" fmla="val 16667"/>
            </a:avLst>
          </a:prstGeom>
          <a:solidFill>
            <a:schemeClr val="bg1"/>
          </a:solidFill>
          <a:ln w="9525" algn="ctr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ja-JP" altLang="en-US"/>
          </a:p>
        </p:txBody>
      </p:sp>
      <p:sp>
        <p:nvSpPr>
          <p:cNvPr id="140" name="テキスト ボックス 139"/>
          <p:cNvSpPr txBox="1"/>
          <p:nvPr/>
        </p:nvSpPr>
        <p:spPr>
          <a:xfrm>
            <a:off x="6764754" y="1708524"/>
            <a:ext cx="1623670" cy="498077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lstStyle/>
          <a:p>
            <a:r>
              <a:rPr lang="ja-JP" altLang="en-US" sz="1600" dirty="0" smtClean="0">
                <a:solidFill>
                  <a:srgbClr val="0000CC"/>
                </a:solidFill>
                <a:latin typeface="HGP創英角ｺﾞｼｯｸUB" pitchFamily="50" charset="-128"/>
                <a:ea typeface="HGP創英角ｺﾞｼｯｸUB" pitchFamily="50" charset="-128"/>
              </a:rPr>
              <a:t>篠崎公園・</a:t>
            </a:r>
            <a:endParaRPr lang="en-US" altLang="ja-JP" sz="1600" dirty="0" smtClean="0">
              <a:solidFill>
                <a:srgbClr val="0000CC"/>
              </a:solidFill>
              <a:latin typeface="HGP創英角ｺﾞｼｯｸUB" pitchFamily="50" charset="-128"/>
              <a:ea typeface="HGP創英角ｺﾞｼｯｸUB" pitchFamily="50" charset="-128"/>
            </a:endParaRPr>
          </a:p>
          <a:p>
            <a:r>
              <a:rPr lang="ja-JP" altLang="en-US" sz="1600" dirty="0" smtClean="0">
                <a:solidFill>
                  <a:srgbClr val="0000CC"/>
                </a:solidFill>
                <a:latin typeface="HGP創英角ｺﾞｼｯｸUB" pitchFamily="50" charset="-128"/>
                <a:ea typeface="HGP創英角ｺﾞｼｯｸUB" pitchFamily="50" charset="-128"/>
              </a:rPr>
              <a:t>江戸川</a:t>
            </a:r>
            <a:r>
              <a:rPr lang="ja-JP" altLang="en-US" sz="1600" dirty="0">
                <a:solidFill>
                  <a:srgbClr val="0000CC"/>
                </a:solidFill>
                <a:latin typeface="HGP創英角ｺﾞｼｯｸUB" pitchFamily="50" charset="-128"/>
                <a:ea typeface="HGP創英角ｺﾞｼｯｸUB" pitchFamily="50" charset="-128"/>
              </a:rPr>
              <a:t>緑地</a:t>
            </a:r>
            <a:r>
              <a:rPr lang="ja-JP" altLang="en-US" sz="1600" dirty="0" smtClean="0">
                <a:solidFill>
                  <a:srgbClr val="0000CC"/>
                </a:solidFill>
                <a:latin typeface="HGP創英角ｺﾞｼｯｸUB" pitchFamily="50" charset="-128"/>
                <a:ea typeface="HGP創英角ｺﾞｼｯｸUB" pitchFamily="50" charset="-128"/>
              </a:rPr>
              <a:t>一帯</a:t>
            </a:r>
            <a:endParaRPr kumimoji="1" lang="ja-JP" altLang="en-US" sz="1600" dirty="0">
              <a:solidFill>
                <a:srgbClr val="0000CC"/>
              </a:solidFill>
              <a:latin typeface="HGP創英角ｺﾞｼｯｸUB" pitchFamily="50" charset="-128"/>
              <a:ea typeface="HGP創英角ｺﾞｼｯｸUB" pitchFamily="50" charset="-128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46158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コンテンツ プレースホルダー 2"/>
          <p:cNvSpPr txBox="1">
            <a:spLocks/>
          </p:cNvSpPr>
          <p:nvPr/>
        </p:nvSpPr>
        <p:spPr>
          <a:xfrm>
            <a:off x="434717" y="4149080"/>
            <a:ext cx="8443302" cy="1600259"/>
          </a:xfrm>
          <a:prstGeom prst="rect">
            <a:avLst/>
          </a:prstGeom>
          <a:solidFill>
            <a:schemeClr val="bg1"/>
          </a:solidFill>
          <a:ln w="76200" cmpd="dbl">
            <a:solidFill>
              <a:schemeClr val="tx1"/>
            </a:solidFill>
          </a:ln>
        </p:spPr>
        <p:txBody>
          <a:bodyPr vert="horz" lIns="91440" tIns="45720" rIns="91440" bIns="45720" rtlCol="0" anchor="ctr" anchorCtr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ja-JP" sz="4000" dirty="0" smtClean="0">
                <a:solidFill>
                  <a:srgbClr val="0000CC"/>
                </a:solidFill>
                <a:latin typeface="HGP創英角ｺﾞｼｯｸUB" pitchFamily="50" charset="-128"/>
                <a:ea typeface="HGP創英角ｺﾞｼｯｸUB" pitchFamily="50" charset="-128"/>
              </a:rPr>
              <a:t>(6) </a:t>
            </a:r>
            <a:r>
              <a:rPr lang="ja-JP" altLang="en-US" sz="4000" dirty="0" smtClean="0">
                <a:solidFill>
                  <a:srgbClr val="0000CC"/>
                </a:solidFill>
                <a:latin typeface="HGP創英角ｺﾞｼｯｸUB" pitchFamily="50" charset="-128"/>
                <a:ea typeface="HGP創英角ｺﾞｼｯｸUB" pitchFamily="50" charset="-128"/>
              </a:rPr>
              <a:t>一次避難所へ</a:t>
            </a:r>
            <a:endParaRPr lang="en-US" altLang="ja-JP" sz="4000" dirty="0" smtClean="0">
              <a:solidFill>
                <a:srgbClr val="0000CC"/>
              </a:solidFill>
              <a:latin typeface="HGP創英角ｺﾞｼｯｸUB" pitchFamily="50" charset="-128"/>
              <a:ea typeface="HGP創英角ｺﾞｼｯｸUB" pitchFamily="50" charset="-128"/>
            </a:endParaRPr>
          </a:p>
          <a:p>
            <a:pPr marL="0" indent="0">
              <a:buNone/>
            </a:pPr>
            <a:r>
              <a:rPr lang="ja-JP" altLang="en-US" sz="3600" dirty="0" smtClean="0">
                <a:solidFill>
                  <a:srgbClr val="0000CC"/>
                </a:solidFill>
                <a:latin typeface="HGP創英角ｺﾞｼｯｸUB" pitchFamily="50" charset="-128"/>
                <a:ea typeface="HGP創英角ｺﾞｼｯｸUB" pitchFamily="50" charset="-128"/>
              </a:rPr>
              <a:t>　　</a:t>
            </a:r>
            <a:r>
              <a:rPr lang="ja-JP" altLang="en-US" sz="3600" dirty="0" smtClean="0">
                <a:latin typeface="HGP創英角ｺﾞｼｯｸUB" pitchFamily="50" charset="-128"/>
                <a:ea typeface="HGP創英角ｺﾞｼｯｸUB" pitchFamily="50" charset="-128"/>
              </a:rPr>
              <a:t>●区立小中学校</a:t>
            </a:r>
            <a:endParaRPr lang="en-US" altLang="ja-JP" sz="3600" dirty="0" smtClean="0"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sp>
        <p:nvSpPr>
          <p:cNvPr id="14" name="コンテンツ プレースホルダー 2"/>
          <p:cNvSpPr txBox="1">
            <a:spLocks/>
          </p:cNvSpPr>
          <p:nvPr/>
        </p:nvSpPr>
        <p:spPr>
          <a:xfrm>
            <a:off x="434717" y="1484784"/>
            <a:ext cx="8443302" cy="936104"/>
          </a:xfrm>
          <a:prstGeom prst="rect">
            <a:avLst/>
          </a:prstGeom>
          <a:solidFill>
            <a:schemeClr val="bg1"/>
          </a:solidFill>
          <a:ln w="76200" cmpd="dbl">
            <a:solidFill>
              <a:schemeClr val="tx1"/>
            </a:solidFill>
          </a:ln>
        </p:spPr>
        <p:txBody>
          <a:bodyPr vert="horz" lIns="91440" tIns="45720" rIns="91440" bIns="45720" rtlCol="0" anchor="ctr" anchorCtr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ja-JP" sz="4000" dirty="0" smtClean="0">
                <a:solidFill>
                  <a:srgbClr val="0000CC"/>
                </a:solidFill>
                <a:latin typeface="HGP創英角ｺﾞｼｯｸUB" pitchFamily="50" charset="-128"/>
                <a:ea typeface="HGP創英角ｺﾞｼｯｸUB" pitchFamily="50" charset="-128"/>
              </a:rPr>
              <a:t>(5) </a:t>
            </a:r>
            <a:r>
              <a:rPr lang="ja-JP" altLang="en-US" sz="4000">
                <a:solidFill>
                  <a:srgbClr val="0000CC"/>
                </a:solidFill>
                <a:latin typeface="HGP創英角ｺﾞｼｯｸUB" pitchFamily="50" charset="-128"/>
                <a:ea typeface="HGP創英角ｺﾞｼｯｸUB" pitchFamily="50" charset="-128"/>
              </a:rPr>
              <a:t>避難</a:t>
            </a:r>
            <a:r>
              <a:rPr lang="ja-JP" altLang="en-US" sz="4000" smtClean="0">
                <a:solidFill>
                  <a:srgbClr val="0000CC"/>
                </a:solidFill>
                <a:latin typeface="HGP創英角ｺﾞｼｯｸUB" pitchFamily="50" charset="-128"/>
                <a:ea typeface="HGP創英角ｺﾞｼｯｸUB" pitchFamily="50" charset="-128"/>
              </a:rPr>
              <a:t>場所へ集団避難</a:t>
            </a:r>
            <a:endParaRPr lang="en-US" altLang="ja-JP" sz="4000" dirty="0" smtClean="0">
              <a:solidFill>
                <a:srgbClr val="0000CC"/>
              </a:solidFill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sp>
        <p:nvSpPr>
          <p:cNvPr id="15" name="コンテンツ プレースホルダー 2"/>
          <p:cNvSpPr txBox="1">
            <a:spLocks/>
          </p:cNvSpPr>
          <p:nvPr/>
        </p:nvSpPr>
        <p:spPr>
          <a:xfrm>
            <a:off x="413971" y="3212976"/>
            <a:ext cx="6369532" cy="756084"/>
          </a:xfrm>
          <a:prstGeom prst="rect">
            <a:avLst/>
          </a:prstGeom>
          <a:solidFill>
            <a:srgbClr val="FFFF99"/>
          </a:solidFill>
          <a:ln w="19050" cmpd="sng">
            <a:solidFill>
              <a:schemeClr val="tx1"/>
            </a:solidFill>
            <a:prstDash val="sysDash"/>
          </a:ln>
        </p:spPr>
        <p:txBody>
          <a:bodyPr vert="horz" lIns="91440" tIns="45720" rIns="91440" bIns="45720" rtlCol="0" anchor="ctr" anchorCtr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dirty="0" smtClean="0">
                <a:solidFill>
                  <a:srgbClr val="FF0000"/>
                </a:solidFill>
                <a:latin typeface="HGP創英角ｺﾞｼｯｸUB" pitchFamily="50" charset="-128"/>
                <a:ea typeface="HGP創英角ｺﾞｼｯｸUB" pitchFamily="50" charset="-128"/>
              </a:rPr>
              <a:t>自宅に戻れない場合</a:t>
            </a:r>
            <a:r>
              <a:rPr lang="ja-JP" altLang="en-US" sz="2800" dirty="0" smtClean="0">
                <a:solidFill>
                  <a:srgbClr val="FF0000"/>
                </a:solidFill>
                <a:latin typeface="HGP創英角ｺﾞｼｯｸUB" pitchFamily="50" charset="-128"/>
                <a:ea typeface="HGP創英角ｺﾞｼｯｸUB" pitchFamily="50" charset="-128"/>
              </a:rPr>
              <a:t>（倒壊や</a:t>
            </a:r>
            <a:r>
              <a:rPr lang="ja-JP" altLang="en-US" sz="2800" dirty="0">
                <a:solidFill>
                  <a:srgbClr val="FF0000"/>
                </a:solidFill>
                <a:latin typeface="HGP創英角ｺﾞｼｯｸUB" pitchFamily="50" charset="-128"/>
                <a:ea typeface="HGP創英角ｺﾞｼｯｸUB" pitchFamily="50" charset="-128"/>
              </a:rPr>
              <a:t>火災</a:t>
            </a:r>
            <a:r>
              <a:rPr lang="ja-JP" altLang="en-US" sz="2800" dirty="0" smtClean="0">
                <a:solidFill>
                  <a:srgbClr val="FF0000"/>
                </a:solidFill>
                <a:latin typeface="HGP創英角ｺﾞｼｯｸUB" pitchFamily="50" charset="-128"/>
                <a:ea typeface="HGP創英角ｺﾞｼｯｸUB" pitchFamily="50" charset="-128"/>
              </a:rPr>
              <a:t>等</a:t>
            </a:r>
            <a:r>
              <a:rPr lang="ja-JP" altLang="en-US" sz="2800" dirty="0">
                <a:solidFill>
                  <a:srgbClr val="FF0000"/>
                </a:solidFill>
                <a:latin typeface="HGP創英角ｺﾞｼｯｸUB" pitchFamily="50" charset="-128"/>
                <a:ea typeface="HGP創英角ｺﾞｼｯｸUB" pitchFamily="50" charset="-128"/>
              </a:rPr>
              <a:t>）</a:t>
            </a:r>
            <a:endParaRPr lang="en-US" altLang="ja-JP" sz="2800" dirty="0" smtClean="0">
              <a:solidFill>
                <a:srgbClr val="FF0000"/>
              </a:solidFill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sp>
        <p:nvSpPr>
          <p:cNvPr id="16" name="コンテンツ プレースホルダー 2"/>
          <p:cNvSpPr txBox="1">
            <a:spLocks/>
          </p:cNvSpPr>
          <p:nvPr/>
        </p:nvSpPr>
        <p:spPr>
          <a:xfrm>
            <a:off x="1403648" y="255448"/>
            <a:ext cx="6355070" cy="972107"/>
          </a:xfrm>
          <a:prstGeom prst="rect">
            <a:avLst/>
          </a:prstGeom>
          <a:solidFill>
            <a:srgbClr val="FF0000"/>
          </a:solidFill>
          <a:ln w="57150">
            <a:solidFill>
              <a:schemeClr val="tx1"/>
            </a:solidFill>
          </a:ln>
        </p:spPr>
        <p:txBody>
          <a:bodyPr vert="horz" lIns="91440" tIns="45720" rIns="91440" bIns="45720" rtlCol="0" anchor="ctr" anchorCtr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ja-JP" altLang="en-US" sz="4000" dirty="0" smtClean="0">
                <a:solidFill>
                  <a:schemeClr val="bg1"/>
                </a:solidFill>
                <a:latin typeface="HGP創英角ｺﾞｼｯｸUB" pitchFamily="50" charset="-128"/>
                <a:ea typeface="HGP創英角ｺﾞｼｯｸUB" pitchFamily="50" charset="-128"/>
              </a:rPr>
              <a:t>地域で火災が起こったら・・・</a:t>
            </a:r>
            <a:endParaRPr lang="en-US" altLang="ja-JP" sz="4000" dirty="0" smtClean="0">
              <a:solidFill>
                <a:schemeClr val="bg1"/>
              </a:solidFill>
              <a:latin typeface="HGP創英角ｺﾞｼｯｸUB" pitchFamily="50" charset="-128"/>
              <a:ea typeface="HGP創英角ｺﾞｼｯｸUB" pitchFamily="50" charset="-128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135045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377988" y="260648"/>
            <a:ext cx="6408712" cy="1066130"/>
          </a:xfrm>
          <a:solidFill>
            <a:srgbClr val="FFFF00"/>
          </a:solidFill>
        </p:spPr>
        <p:txBody>
          <a:bodyPr>
            <a:normAutofit/>
          </a:bodyPr>
          <a:lstStyle/>
          <a:p>
            <a:r>
              <a:rPr kumimoji="1" lang="ja-JP" altLang="en-US" sz="4800" dirty="0" smtClean="0">
                <a:latin typeface="HGP創英角ｺﾞｼｯｸUB" pitchFamily="50" charset="-128"/>
                <a:ea typeface="HGP創英角ｺﾞｼｯｸUB" pitchFamily="50" charset="-128"/>
              </a:rPr>
              <a:t>避難所と避難場所</a:t>
            </a:r>
            <a:endParaRPr kumimoji="1" lang="ja-JP" altLang="en-US" sz="4800" dirty="0"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00114" y="3789040"/>
            <a:ext cx="8891304" cy="2736304"/>
          </a:xfrm>
        </p:spPr>
        <p:txBody>
          <a:bodyPr anchor="ctr" anchorCtr="0">
            <a:normAutofit/>
          </a:bodyPr>
          <a:lstStyle/>
          <a:p>
            <a:pPr marL="0" indent="0">
              <a:buNone/>
            </a:pPr>
            <a:r>
              <a:rPr lang="ja-JP" altLang="en-US" sz="4400" dirty="0">
                <a:latin typeface="HGP創英角ｺﾞｼｯｸUB" pitchFamily="50" charset="-128"/>
                <a:ea typeface="HGP創英角ｺﾞｼｯｸUB" pitchFamily="50" charset="-128"/>
              </a:rPr>
              <a:t>２</a:t>
            </a:r>
            <a:r>
              <a:rPr kumimoji="1" lang="ja-JP" altLang="en-US" sz="4400" dirty="0" smtClean="0">
                <a:latin typeface="HGP創英角ｺﾞｼｯｸUB" pitchFamily="50" charset="-128"/>
                <a:ea typeface="HGP創英角ｺﾞｼｯｸUB" pitchFamily="50" charset="-128"/>
              </a:rPr>
              <a:t>　</a:t>
            </a:r>
            <a:r>
              <a:rPr kumimoji="1" lang="ja-JP" altLang="en-US" sz="4400" dirty="0" smtClean="0">
                <a:solidFill>
                  <a:srgbClr val="0000CC"/>
                </a:solidFill>
                <a:latin typeface="HGP創英角ｺﾞｼｯｸUB" pitchFamily="50" charset="-128"/>
                <a:ea typeface="HGP創英角ｺﾞｼｯｸUB" pitchFamily="50" charset="-128"/>
              </a:rPr>
              <a:t>避難場所</a:t>
            </a:r>
            <a:r>
              <a:rPr kumimoji="1" lang="ja-JP" altLang="en-US" sz="4400" dirty="0" smtClean="0">
                <a:latin typeface="HGP創英角ｺﾞｼｯｸUB" pitchFamily="50" charset="-128"/>
                <a:ea typeface="HGP創英角ｺﾞｼｯｸUB" pitchFamily="50" charset="-128"/>
              </a:rPr>
              <a:t>　近隣で火災が発生し</a:t>
            </a:r>
            <a:endParaRPr kumimoji="1" lang="en-US" altLang="ja-JP" sz="4400" dirty="0" smtClean="0">
              <a:latin typeface="HGP創英角ｺﾞｼｯｸUB" pitchFamily="50" charset="-128"/>
              <a:ea typeface="HGP創英角ｺﾞｼｯｸUB" pitchFamily="50" charset="-128"/>
            </a:endParaRPr>
          </a:p>
          <a:p>
            <a:pPr marL="0" indent="0">
              <a:buNone/>
            </a:pPr>
            <a:r>
              <a:rPr kumimoji="1" lang="ja-JP" altLang="en-US" sz="4400" dirty="0" smtClean="0">
                <a:latin typeface="HGP創英角ｺﾞｼｯｸUB" pitchFamily="50" charset="-128"/>
                <a:ea typeface="HGP創英角ｺﾞｼｯｸUB" pitchFamily="50" charset="-128"/>
              </a:rPr>
              <a:t>　　　　　　　　　</a:t>
            </a:r>
            <a:r>
              <a:rPr kumimoji="1" lang="ja-JP" altLang="en-US" sz="4400" dirty="0" err="1" smtClean="0">
                <a:latin typeface="HGP創英角ｺﾞｼｯｸUB" pitchFamily="50" charset="-128"/>
                <a:ea typeface="HGP創英角ｺﾞｼｯｸUB" pitchFamily="50" charset="-128"/>
              </a:rPr>
              <a:t>た</a:t>
            </a:r>
            <a:r>
              <a:rPr kumimoji="1" lang="ja-JP" altLang="en-US" sz="4400" dirty="0" smtClean="0">
                <a:latin typeface="HGP創英角ｺﾞｼｯｸUB" pitchFamily="50" charset="-128"/>
                <a:ea typeface="HGP創英角ｺﾞｼｯｸUB" pitchFamily="50" charset="-128"/>
              </a:rPr>
              <a:t>時、火から逃れるた</a:t>
            </a:r>
            <a:endParaRPr kumimoji="1" lang="en-US" altLang="ja-JP" sz="4400" dirty="0" smtClean="0">
              <a:latin typeface="HGP創英角ｺﾞｼｯｸUB" pitchFamily="50" charset="-128"/>
              <a:ea typeface="HGP創英角ｺﾞｼｯｸUB" pitchFamily="50" charset="-128"/>
            </a:endParaRPr>
          </a:p>
          <a:p>
            <a:pPr marL="0" indent="0">
              <a:buNone/>
            </a:pPr>
            <a:r>
              <a:rPr lang="ja-JP" altLang="en-US" sz="4400" dirty="0">
                <a:latin typeface="HGP創英角ｺﾞｼｯｸUB" pitchFamily="50" charset="-128"/>
                <a:ea typeface="HGP創英角ｺﾞｼｯｸUB" pitchFamily="50" charset="-128"/>
              </a:rPr>
              <a:t>　</a:t>
            </a:r>
            <a:r>
              <a:rPr lang="ja-JP" altLang="en-US" sz="4400" dirty="0" smtClean="0">
                <a:latin typeface="HGP創英角ｺﾞｼｯｸUB" pitchFamily="50" charset="-128"/>
                <a:ea typeface="HGP創英角ｺﾞｼｯｸUB" pitchFamily="50" charset="-128"/>
              </a:rPr>
              <a:t>　　　　　　　　</a:t>
            </a:r>
            <a:r>
              <a:rPr kumimoji="1" lang="ja-JP" altLang="en-US" sz="4400" dirty="0" err="1" smtClean="0">
                <a:latin typeface="HGP創英角ｺﾞｼｯｸUB" pitchFamily="50" charset="-128"/>
                <a:ea typeface="HGP創英角ｺﾞｼｯｸUB" pitchFamily="50" charset="-128"/>
              </a:rPr>
              <a:t>めの</a:t>
            </a:r>
            <a:r>
              <a:rPr kumimoji="1" lang="ja-JP" altLang="en-US" sz="4400" dirty="0" smtClean="0">
                <a:latin typeface="HGP創英角ｺﾞｼｯｸUB" pitchFamily="50" charset="-128"/>
                <a:ea typeface="HGP創英角ｺﾞｼｯｸUB" pitchFamily="50" charset="-128"/>
              </a:rPr>
              <a:t>安全なエリア</a:t>
            </a:r>
            <a:endParaRPr kumimoji="1" lang="en-US" altLang="ja-JP" sz="4400" dirty="0" smtClean="0"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sp>
        <p:nvSpPr>
          <p:cNvPr id="6" name="コンテンツ プレースホルダー 2"/>
          <p:cNvSpPr txBox="1">
            <a:spLocks/>
          </p:cNvSpPr>
          <p:nvPr/>
        </p:nvSpPr>
        <p:spPr>
          <a:xfrm>
            <a:off x="107504" y="1772816"/>
            <a:ext cx="8892480" cy="1008112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 fontScale="925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4800" dirty="0">
                <a:latin typeface="HGP創英角ｺﾞｼｯｸUB" pitchFamily="50" charset="-128"/>
                <a:ea typeface="HGP創英角ｺﾞｼｯｸUB" pitchFamily="50" charset="-128"/>
              </a:rPr>
              <a:t>１</a:t>
            </a:r>
            <a:r>
              <a:rPr lang="ja-JP" altLang="en-US" sz="4800" dirty="0" smtClean="0">
                <a:latin typeface="HGP創英角ｺﾞｼｯｸUB" pitchFamily="50" charset="-128"/>
                <a:ea typeface="HGP創英角ｺﾞｼｯｸUB" pitchFamily="50" charset="-128"/>
              </a:rPr>
              <a:t>　</a:t>
            </a:r>
            <a:r>
              <a:rPr lang="ja-JP" altLang="en-US" sz="4800" dirty="0" smtClean="0">
                <a:solidFill>
                  <a:srgbClr val="FF0000"/>
                </a:solidFill>
                <a:latin typeface="HGP創英角ｺﾞｼｯｸUB" pitchFamily="50" charset="-128"/>
                <a:ea typeface="HGP創英角ｺﾞｼｯｸUB" pitchFamily="50" charset="-128"/>
              </a:rPr>
              <a:t>避難所</a:t>
            </a:r>
            <a:r>
              <a:rPr lang="ja-JP" altLang="en-US" sz="4800" dirty="0" smtClean="0">
                <a:latin typeface="HGP創英角ｺﾞｼｯｸUB" pitchFamily="50" charset="-128"/>
                <a:ea typeface="HGP創英角ｺﾞｼｯｸUB" pitchFamily="50" charset="-128"/>
              </a:rPr>
              <a:t>　　災害時に避難する建物</a:t>
            </a:r>
            <a:endParaRPr lang="en-US" altLang="ja-JP" sz="4800" dirty="0" smtClean="0"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sp>
        <p:nvSpPr>
          <p:cNvPr id="5" name="コンテンツ プレースホルダー 2"/>
          <p:cNvSpPr txBox="1">
            <a:spLocks/>
          </p:cNvSpPr>
          <p:nvPr/>
        </p:nvSpPr>
        <p:spPr>
          <a:xfrm>
            <a:off x="3347864" y="2636912"/>
            <a:ext cx="5328592" cy="86409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4000" dirty="0">
                <a:solidFill>
                  <a:srgbClr val="FF0000"/>
                </a:solidFill>
                <a:latin typeface="HGP創英角ｺﾞｼｯｸUB" pitchFamily="50" charset="-128"/>
                <a:ea typeface="HGP創英角ｺﾞｼｯｸUB" pitchFamily="50" charset="-128"/>
              </a:rPr>
              <a:t>＊</a:t>
            </a:r>
            <a:r>
              <a:rPr lang="ja-JP" altLang="en-US" sz="4000" dirty="0" smtClean="0">
                <a:solidFill>
                  <a:srgbClr val="FF0000"/>
                </a:solidFill>
                <a:latin typeface="HGP創英角ｺﾞｼｯｸUB" pitchFamily="50" charset="-128"/>
                <a:ea typeface="HGP創英角ｺﾞｼｯｸUB" pitchFamily="50" charset="-128"/>
              </a:rPr>
              <a:t>学校・区の施設</a:t>
            </a:r>
            <a:endParaRPr lang="en-US" altLang="ja-JP" sz="4000" dirty="0" smtClean="0">
              <a:solidFill>
                <a:srgbClr val="FF0000"/>
              </a:solidFill>
              <a:latin typeface="HGP創英角ｺﾞｼｯｸUB" pitchFamily="50" charset="-128"/>
              <a:ea typeface="HGP創英角ｺﾞｼｯｸUB" pitchFamily="50" charset="-128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982734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/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タイトル 1"/>
          <p:cNvSpPr txBox="1">
            <a:spLocks/>
          </p:cNvSpPr>
          <p:nvPr/>
        </p:nvSpPr>
        <p:spPr>
          <a:xfrm>
            <a:off x="199297" y="1736812"/>
            <a:ext cx="1681199" cy="792088"/>
          </a:xfrm>
          <a:prstGeom prst="rect">
            <a:avLst/>
          </a:prstGeom>
          <a:solidFill>
            <a:srgbClr val="FFFF99"/>
          </a:solidFill>
          <a:ln w="76200" cmpd="dbl">
            <a:solidFill>
              <a:srgbClr val="0000CC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kumimoji="1"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ja-JP" altLang="en-US" sz="4000" dirty="0" smtClean="0">
                <a:ln w="3175">
                  <a:noFill/>
                </a:ln>
                <a:solidFill>
                  <a:srgbClr val="0000CC"/>
                </a:solidFill>
                <a:latin typeface="HGP創英角ｺﾞｼｯｸUB" pitchFamily="50" charset="-128"/>
                <a:ea typeface="HGP創英角ｺﾞｼｯｸUB" pitchFamily="50" charset="-128"/>
              </a:rPr>
              <a:t>対 象</a:t>
            </a:r>
            <a:endParaRPr lang="ja-JP" altLang="en-US" sz="4000" dirty="0">
              <a:ln w="6350">
                <a:noFill/>
              </a:ln>
              <a:solidFill>
                <a:srgbClr val="0000CC"/>
              </a:solidFill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sp>
        <p:nvSpPr>
          <p:cNvPr id="13" name="Text Box 7"/>
          <p:cNvSpPr txBox="1">
            <a:spLocks noChangeArrowheads="1"/>
          </p:cNvSpPr>
          <p:nvPr/>
        </p:nvSpPr>
        <p:spPr bwMode="auto">
          <a:xfrm>
            <a:off x="251519" y="188640"/>
            <a:ext cx="7776866" cy="864096"/>
          </a:xfrm>
          <a:prstGeom prst="rect">
            <a:avLst/>
          </a:prstGeom>
          <a:solidFill>
            <a:srgbClr val="FFFF00"/>
          </a:solidFill>
          <a:ln>
            <a:noFill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anchor="ctr" anchorCtr="0">
            <a:noAutofit/>
          </a:bodyPr>
          <a:lstStyle/>
          <a:p>
            <a:pPr>
              <a:spcBef>
                <a:spcPct val="50000"/>
              </a:spcBef>
            </a:pPr>
            <a:r>
              <a:rPr lang="en-US" altLang="ja-JP" sz="4400" dirty="0" smtClean="0">
                <a:solidFill>
                  <a:srgbClr val="0000CC"/>
                </a:solidFill>
                <a:latin typeface="HGP創英角ｺﾞｼｯｸUB" pitchFamily="50" charset="-128"/>
                <a:ea typeface="HGP創英角ｺﾞｼｯｸUB" pitchFamily="50" charset="-128"/>
              </a:rPr>
              <a:t>(1) </a:t>
            </a:r>
            <a:r>
              <a:rPr lang="ja-JP" altLang="en-US" sz="4400" dirty="0" smtClean="0">
                <a:solidFill>
                  <a:srgbClr val="0000CC"/>
                </a:solidFill>
                <a:latin typeface="HGP創英角ｺﾞｼｯｸUB" pitchFamily="50" charset="-128"/>
                <a:ea typeface="HGP創英角ｺﾞｼｯｸUB" pitchFamily="50" charset="-128"/>
              </a:rPr>
              <a:t>避難所とはどんな施設か？</a:t>
            </a:r>
            <a:endParaRPr lang="ja-JP" altLang="en-US" sz="4400" dirty="0">
              <a:solidFill>
                <a:srgbClr val="0000CC"/>
              </a:solidFill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sp>
        <p:nvSpPr>
          <p:cNvPr id="5" name="テキスト ボックス 4"/>
          <p:cNvSpPr txBox="1"/>
          <p:nvPr/>
        </p:nvSpPr>
        <p:spPr>
          <a:xfrm>
            <a:off x="224124" y="204417"/>
            <a:ext cx="8280920" cy="889018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</p:spPr>
        <p:txBody>
          <a:bodyPr wrap="square" rtlCol="0" anchor="ctr" anchorCtr="0">
            <a:noAutofit/>
          </a:bodyPr>
          <a:lstStyle/>
          <a:p>
            <a:r>
              <a:rPr lang="ja-JP" altLang="en-US" sz="4400" dirty="0" smtClean="0">
                <a:ln w="3175">
                  <a:solidFill>
                    <a:schemeClr val="tx1"/>
                  </a:solidFill>
                </a:ln>
                <a:solidFill>
                  <a:schemeClr val="bg1"/>
                </a:solidFill>
                <a:latin typeface="HGP創英角ｺﾞｼｯｸUB" pitchFamily="50" charset="-128"/>
                <a:ea typeface="HGP創英角ｺﾞｼｯｸUB" pitchFamily="50" charset="-128"/>
              </a:rPr>
              <a:t>３</a:t>
            </a:r>
            <a:r>
              <a:rPr lang="ja-JP" altLang="en-US" sz="4400" dirty="0">
                <a:ln w="3175">
                  <a:solidFill>
                    <a:schemeClr val="tx1"/>
                  </a:solidFill>
                </a:ln>
                <a:solidFill>
                  <a:schemeClr val="bg1"/>
                </a:solidFill>
                <a:latin typeface="HGP創英角ｺﾞｼｯｸUB" pitchFamily="50" charset="-128"/>
                <a:ea typeface="HGP創英角ｺﾞｼｯｸUB" pitchFamily="50" charset="-128"/>
              </a:rPr>
              <a:t>　</a:t>
            </a:r>
            <a:r>
              <a:rPr lang="ja-JP" altLang="en-US" sz="4400" dirty="0" smtClean="0">
                <a:ln w="3175">
                  <a:solidFill>
                    <a:schemeClr val="tx1"/>
                  </a:solidFill>
                </a:ln>
                <a:solidFill>
                  <a:schemeClr val="bg1"/>
                </a:solidFill>
                <a:latin typeface="HGP創英角ｺﾞｼｯｸUB" pitchFamily="50" charset="-128"/>
                <a:ea typeface="HGP創英角ｺﾞｼｯｸUB" pitchFamily="50" charset="-128"/>
              </a:rPr>
              <a:t>避難所についての考え方</a:t>
            </a:r>
            <a:endParaRPr lang="ja-JP" altLang="en-US" sz="4400" dirty="0">
              <a:ln w="3175">
                <a:solidFill>
                  <a:schemeClr val="tx1"/>
                </a:solidFill>
              </a:ln>
              <a:solidFill>
                <a:schemeClr val="bg1"/>
              </a:solidFill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sp>
        <p:nvSpPr>
          <p:cNvPr id="2" name="右矢印 1"/>
          <p:cNvSpPr/>
          <p:nvPr/>
        </p:nvSpPr>
        <p:spPr>
          <a:xfrm>
            <a:off x="2133237" y="1898830"/>
            <a:ext cx="792088" cy="468052"/>
          </a:xfrm>
          <a:prstGeom prst="right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" name="タイトル 1"/>
          <p:cNvSpPr txBox="1">
            <a:spLocks/>
          </p:cNvSpPr>
          <p:nvPr/>
        </p:nvSpPr>
        <p:spPr>
          <a:xfrm>
            <a:off x="3131840" y="1736812"/>
            <a:ext cx="5760640" cy="1800200"/>
          </a:xfrm>
          <a:prstGeom prst="rect">
            <a:avLst/>
          </a:prstGeom>
          <a:solidFill>
            <a:srgbClr val="FFFF99"/>
          </a:solidFill>
          <a:ln w="76200" cmpd="dbl">
            <a:solidFill>
              <a:srgbClr val="0000CC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kumimoji="1"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ja-JP" altLang="en-US" sz="4000" dirty="0" smtClean="0">
                <a:ln w="6350">
                  <a:noFill/>
                </a:ln>
                <a:solidFill>
                  <a:srgbClr val="FF0000"/>
                </a:solidFill>
                <a:latin typeface="HGP創英角ｺﾞｼｯｸUB" pitchFamily="50" charset="-128"/>
                <a:ea typeface="HGP創英角ｺﾞｼｯｸUB" pitchFamily="50" charset="-128"/>
              </a:rPr>
              <a:t>避難を必要とする方</a:t>
            </a:r>
            <a:endParaRPr lang="en-US" altLang="ja-JP" sz="4000" dirty="0" smtClean="0">
              <a:ln w="6350">
                <a:noFill/>
              </a:ln>
              <a:solidFill>
                <a:srgbClr val="FF0000"/>
              </a:solidFill>
              <a:latin typeface="HGP創英角ｺﾞｼｯｸUB" pitchFamily="50" charset="-128"/>
              <a:ea typeface="HGP創英角ｺﾞｼｯｸUB" pitchFamily="50" charset="-128"/>
            </a:endParaRPr>
          </a:p>
          <a:p>
            <a:pPr algn="l"/>
            <a:r>
              <a:rPr lang="ja-JP" altLang="en-US" sz="3400" dirty="0">
                <a:ln w="6350">
                  <a:noFill/>
                </a:ln>
                <a:solidFill>
                  <a:sysClr val="windowText" lastClr="000000"/>
                </a:solidFill>
                <a:latin typeface="HGP創英角ｺﾞｼｯｸUB" pitchFamily="50" charset="-128"/>
                <a:ea typeface="HGP創英角ｺﾞｼｯｸUB" pitchFamily="50" charset="-128"/>
              </a:rPr>
              <a:t>　</a:t>
            </a:r>
            <a:r>
              <a:rPr lang="ja-JP" altLang="en-US" sz="3400" dirty="0" smtClean="0">
                <a:ln w="6350">
                  <a:noFill/>
                </a:ln>
                <a:solidFill>
                  <a:sysClr val="windowText" lastClr="000000"/>
                </a:solidFill>
                <a:latin typeface="HGP創英角ｺﾞｼｯｸUB" pitchFamily="50" charset="-128"/>
                <a:ea typeface="HGP創英角ｺﾞｼｯｸUB" pitchFamily="50" charset="-128"/>
              </a:rPr>
              <a:t>●避難所で生活する方</a:t>
            </a:r>
            <a:endParaRPr lang="en-US" altLang="ja-JP" sz="3400" dirty="0" smtClean="0">
              <a:ln w="6350">
                <a:noFill/>
              </a:ln>
              <a:solidFill>
                <a:sysClr val="windowText" lastClr="000000"/>
              </a:solidFill>
              <a:latin typeface="HGP創英角ｺﾞｼｯｸUB" pitchFamily="50" charset="-128"/>
              <a:ea typeface="HGP創英角ｺﾞｼｯｸUB" pitchFamily="50" charset="-128"/>
            </a:endParaRPr>
          </a:p>
          <a:p>
            <a:pPr algn="l"/>
            <a:r>
              <a:rPr lang="ja-JP" altLang="en-US" sz="3400" dirty="0">
                <a:ln w="6350">
                  <a:noFill/>
                </a:ln>
                <a:solidFill>
                  <a:sysClr val="windowText" lastClr="000000"/>
                </a:solidFill>
                <a:latin typeface="HGP創英角ｺﾞｼｯｸUB" pitchFamily="50" charset="-128"/>
                <a:ea typeface="HGP創英角ｺﾞｼｯｸUB" pitchFamily="50" charset="-128"/>
              </a:rPr>
              <a:t>　</a:t>
            </a:r>
            <a:r>
              <a:rPr lang="ja-JP" altLang="en-US" sz="3400" dirty="0" smtClean="0">
                <a:ln w="6350">
                  <a:noFill/>
                </a:ln>
                <a:solidFill>
                  <a:sysClr val="windowText" lastClr="000000"/>
                </a:solidFill>
                <a:latin typeface="HGP創英角ｺﾞｼｯｸUB" pitchFamily="50" charset="-128"/>
                <a:ea typeface="HGP創英角ｺﾞｼｯｸUB" pitchFamily="50" charset="-128"/>
              </a:rPr>
              <a:t>●在宅避難者</a:t>
            </a:r>
            <a:endParaRPr lang="ja-JP" altLang="en-US" sz="3400" dirty="0">
              <a:ln w="6350">
                <a:noFill/>
              </a:ln>
              <a:solidFill>
                <a:sysClr val="windowText" lastClr="000000"/>
              </a:solidFill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sp>
        <p:nvSpPr>
          <p:cNvPr id="9" name="タイトル 1"/>
          <p:cNvSpPr txBox="1">
            <a:spLocks/>
          </p:cNvSpPr>
          <p:nvPr/>
        </p:nvSpPr>
        <p:spPr>
          <a:xfrm>
            <a:off x="199298" y="4069156"/>
            <a:ext cx="1681199" cy="792088"/>
          </a:xfrm>
          <a:prstGeom prst="rect">
            <a:avLst/>
          </a:prstGeom>
          <a:solidFill>
            <a:srgbClr val="FFFF99"/>
          </a:solidFill>
          <a:ln w="76200" cmpd="dbl">
            <a:solidFill>
              <a:srgbClr val="0000CC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kumimoji="1"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ja-JP" altLang="en-US" sz="4000" dirty="0" smtClean="0">
                <a:ln w="6350">
                  <a:noFill/>
                </a:ln>
                <a:solidFill>
                  <a:srgbClr val="0000CC"/>
                </a:solidFill>
                <a:latin typeface="HGP創英角ｺﾞｼｯｸUB" pitchFamily="50" charset="-128"/>
                <a:ea typeface="HGP創英角ｺﾞｼｯｸUB" pitchFamily="50" charset="-128"/>
              </a:rPr>
              <a:t>期 間</a:t>
            </a:r>
            <a:endParaRPr lang="ja-JP" altLang="en-US" sz="4000" dirty="0">
              <a:ln w="6350">
                <a:noFill/>
              </a:ln>
              <a:solidFill>
                <a:srgbClr val="0000CC"/>
              </a:solidFill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sp>
        <p:nvSpPr>
          <p:cNvPr id="10" name="右矢印 9"/>
          <p:cNvSpPr/>
          <p:nvPr/>
        </p:nvSpPr>
        <p:spPr>
          <a:xfrm>
            <a:off x="2133237" y="4231174"/>
            <a:ext cx="792088" cy="468052"/>
          </a:xfrm>
          <a:prstGeom prst="right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" name="タイトル 1"/>
          <p:cNvSpPr txBox="1">
            <a:spLocks/>
          </p:cNvSpPr>
          <p:nvPr/>
        </p:nvSpPr>
        <p:spPr>
          <a:xfrm>
            <a:off x="3131840" y="4069156"/>
            <a:ext cx="5760640" cy="1800200"/>
          </a:xfrm>
          <a:prstGeom prst="rect">
            <a:avLst/>
          </a:prstGeom>
          <a:solidFill>
            <a:srgbClr val="FFFF99"/>
          </a:solidFill>
          <a:ln w="76200" cmpd="dbl">
            <a:solidFill>
              <a:srgbClr val="0000CC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kumimoji="1"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ja-JP" altLang="en-US" sz="4000" dirty="0" smtClean="0">
                <a:ln w="6350">
                  <a:noFill/>
                </a:ln>
                <a:solidFill>
                  <a:srgbClr val="FF0000"/>
                </a:solidFill>
                <a:latin typeface="HGP創英角ｺﾞｼｯｸUB" pitchFamily="50" charset="-128"/>
                <a:ea typeface="HGP創英角ｺﾞｼｯｸUB" pitchFamily="50" charset="-128"/>
              </a:rPr>
              <a:t>期間限定（一時的）</a:t>
            </a:r>
            <a:endParaRPr lang="en-US" altLang="ja-JP" sz="4000" dirty="0" smtClean="0">
              <a:ln w="6350">
                <a:noFill/>
              </a:ln>
              <a:solidFill>
                <a:srgbClr val="FF0000"/>
              </a:solidFill>
              <a:latin typeface="HGP創英角ｺﾞｼｯｸUB" pitchFamily="50" charset="-128"/>
              <a:ea typeface="HGP創英角ｺﾞｼｯｸUB" pitchFamily="50" charset="-128"/>
            </a:endParaRPr>
          </a:p>
          <a:p>
            <a:pPr algn="l"/>
            <a:r>
              <a:rPr lang="ja-JP" altLang="en-US" sz="3400" dirty="0" smtClean="0">
                <a:ln w="6350">
                  <a:noFill/>
                </a:ln>
                <a:solidFill>
                  <a:sysClr val="windowText" lastClr="000000"/>
                </a:solidFill>
                <a:latin typeface="HGP創英角ｺﾞｼｯｸUB" pitchFamily="50" charset="-128"/>
                <a:ea typeface="HGP創英角ｺﾞｼｯｸUB" pitchFamily="50" charset="-128"/>
              </a:rPr>
              <a:t>　●自宅に戻れたり、仮設住宅</a:t>
            </a:r>
            <a:endParaRPr lang="en-US" altLang="ja-JP" sz="3400" dirty="0" smtClean="0">
              <a:ln w="6350">
                <a:noFill/>
              </a:ln>
              <a:solidFill>
                <a:sysClr val="windowText" lastClr="000000"/>
              </a:solidFill>
              <a:latin typeface="HGP創英角ｺﾞｼｯｸUB" pitchFamily="50" charset="-128"/>
              <a:ea typeface="HGP創英角ｺﾞｼｯｸUB" pitchFamily="50" charset="-128"/>
            </a:endParaRPr>
          </a:p>
          <a:p>
            <a:pPr algn="l"/>
            <a:r>
              <a:rPr lang="ja-JP" altLang="en-US" sz="3400" dirty="0">
                <a:ln w="6350">
                  <a:noFill/>
                </a:ln>
                <a:solidFill>
                  <a:sysClr val="windowText" lastClr="000000"/>
                </a:solidFill>
                <a:latin typeface="HGP創英角ｺﾞｼｯｸUB" pitchFamily="50" charset="-128"/>
                <a:ea typeface="HGP創英角ｺﾞｼｯｸUB" pitchFamily="50" charset="-128"/>
              </a:rPr>
              <a:t>　</a:t>
            </a:r>
            <a:r>
              <a:rPr lang="ja-JP" altLang="en-US" sz="3400" dirty="0" smtClean="0">
                <a:ln w="6350">
                  <a:noFill/>
                </a:ln>
                <a:solidFill>
                  <a:sysClr val="windowText" lastClr="000000"/>
                </a:solidFill>
                <a:latin typeface="HGP創英角ｺﾞｼｯｸUB" pitchFamily="50" charset="-128"/>
                <a:ea typeface="HGP創英角ｺﾞｼｯｸUB" pitchFamily="50" charset="-128"/>
              </a:rPr>
              <a:t>　 </a:t>
            </a:r>
            <a:r>
              <a:rPr lang="ja-JP" altLang="en-US" sz="3400" dirty="0" err="1" smtClean="0">
                <a:ln w="6350">
                  <a:noFill/>
                </a:ln>
                <a:solidFill>
                  <a:sysClr val="windowText" lastClr="000000"/>
                </a:solidFill>
                <a:latin typeface="HGP創英角ｺﾞｼｯｸUB" pitchFamily="50" charset="-128"/>
                <a:ea typeface="HGP創英角ｺﾞｼｯｸUB" pitchFamily="50" charset="-128"/>
              </a:rPr>
              <a:t>への</a:t>
            </a:r>
            <a:r>
              <a:rPr lang="ja-JP" altLang="en-US" sz="3400" dirty="0" smtClean="0">
                <a:ln w="6350">
                  <a:noFill/>
                </a:ln>
                <a:solidFill>
                  <a:sysClr val="windowText" lastClr="000000"/>
                </a:solidFill>
                <a:latin typeface="HGP創英角ｺﾞｼｯｸUB" pitchFamily="50" charset="-128"/>
                <a:ea typeface="HGP創英角ｺﾞｼｯｸUB" pitchFamily="50" charset="-128"/>
              </a:rPr>
              <a:t>入居ができるまで</a:t>
            </a:r>
            <a:endParaRPr lang="en-US" altLang="ja-JP" sz="3400" dirty="0" smtClean="0">
              <a:ln w="6350">
                <a:noFill/>
              </a:ln>
              <a:solidFill>
                <a:sysClr val="windowText" lastClr="000000"/>
              </a:solidFill>
              <a:latin typeface="HGP創英角ｺﾞｼｯｸUB" pitchFamily="50" charset="-128"/>
              <a:ea typeface="HGP創英角ｺﾞｼｯｸUB" pitchFamily="50" charset="-128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299045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2" grpId="0" animBg="1"/>
      <p:bldP spid="8" grpId="0" animBg="1"/>
      <p:bldP spid="9" grpId="0" animBg="1"/>
      <p:bldP spid="10" grpId="0" animBg="1"/>
      <p:bldP spid="1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タイトル 1"/>
          <p:cNvSpPr txBox="1">
            <a:spLocks/>
          </p:cNvSpPr>
          <p:nvPr/>
        </p:nvSpPr>
        <p:spPr>
          <a:xfrm>
            <a:off x="220973" y="477995"/>
            <a:ext cx="1681199" cy="792088"/>
          </a:xfrm>
          <a:prstGeom prst="rect">
            <a:avLst/>
          </a:prstGeom>
          <a:solidFill>
            <a:srgbClr val="FFFF99"/>
          </a:solidFill>
          <a:ln w="76200" cmpd="dbl">
            <a:solidFill>
              <a:srgbClr val="0000CC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kumimoji="1"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ja-JP" altLang="en-US" sz="4000" dirty="0" smtClean="0">
                <a:ln w="3175">
                  <a:noFill/>
                </a:ln>
                <a:solidFill>
                  <a:srgbClr val="0000CC"/>
                </a:solidFill>
                <a:latin typeface="HGP創英角ｺﾞｼｯｸUB" pitchFamily="50" charset="-128"/>
                <a:ea typeface="HGP創英角ｺﾞｼｯｸUB" pitchFamily="50" charset="-128"/>
              </a:rPr>
              <a:t>対 応</a:t>
            </a:r>
            <a:endParaRPr lang="ja-JP" altLang="en-US" sz="4000" dirty="0">
              <a:ln w="6350">
                <a:noFill/>
              </a:ln>
              <a:solidFill>
                <a:srgbClr val="0000CC"/>
              </a:solidFill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sp>
        <p:nvSpPr>
          <p:cNvPr id="2" name="右矢印 1"/>
          <p:cNvSpPr/>
          <p:nvPr/>
        </p:nvSpPr>
        <p:spPr>
          <a:xfrm>
            <a:off x="2148916" y="640013"/>
            <a:ext cx="792088" cy="468052"/>
          </a:xfrm>
          <a:prstGeom prst="right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" name="タイトル 1"/>
          <p:cNvSpPr txBox="1">
            <a:spLocks/>
          </p:cNvSpPr>
          <p:nvPr/>
        </p:nvSpPr>
        <p:spPr>
          <a:xfrm>
            <a:off x="3131840" y="477995"/>
            <a:ext cx="5760640" cy="2627410"/>
          </a:xfrm>
          <a:prstGeom prst="rect">
            <a:avLst/>
          </a:prstGeom>
          <a:solidFill>
            <a:srgbClr val="FFFF99"/>
          </a:solidFill>
          <a:ln w="76200" cmpd="dbl">
            <a:solidFill>
              <a:srgbClr val="0000CC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kumimoji="1"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ja-JP" altLang="en-US" sz="4000" dirty="0" smtClean="0">
                <a:ln w="6350">
                  <a:noFill/>
                </a:ln>
                <a:solidFill>
                  <a:srgbClr val="FF0000"/>
                </a:solidFill>
                <a:latin typeface="HGP創英角ｺﾞｼｯｸUB" pitchFamily="50" charset="-128"/>
                <a:ea typeface="HGP創英角ｺﾞｼｯｸUB" pitchFamily="50" charset="-128"/>
              </a:rPr>
              <a:t>必要最低限の生活を支援</a:t>
            </a:r>
            <a:endParaRPr lang="en-US" altLang="ja-JP" sz="4000" dirty="0" smtClean="0">
              <a:ln w="6350">
                <a:noFill/>
              </a:ln>
              <a:solidFill>
                <a:srgbClr val="FF0000"/>
              </a:solidFill>
              <a:latin typeface="HGP創英角ｺﾞｼｯｸUB" pitchFamily="50" charset="-128"/>
              <a:ea typeface="HGP創英角ｺﾞｼｯｸUB" pitchFamily="50" charset="-128"/>
            </a:endParaRPr>
          </a:p>
          <a:p>
            <a:pPr algn="l"/>
            <a:r>
              <a:rPr lang="ja-JP" altLang="en-US" sz="3400" dirty="0">
                <a:ln w="6350">
                  <a:noFill/>
                </a:ln>
                <a:solidFill>
                  <a:sysClr val="windowText" lastClr="000000"/>
                </a:solidFill>
                <a:latin typeface="HGP創英角ｺﾞｼｯｸUB" pitchFamily="50" charset="-128"/>
                <a:ea typeface="HGP創英角ｺﾞｼｯｸUB" pitchFamily="50" charset="-128"/>
              </a:rPr>
              <a:t>　</a:t>
            </a:r>
            <a:r>
              <a:rPr lang="ja-JP" altLang="en-US" sz="3400" dirty="0" smtClean="0">
                <a:ln w="6350">
                  <a:noFill/>
                </a:ln>
                <a:solidFill>
                  <a:sysClr val="windowText" lastClr="000000"/>
                </a:solidFill>
                <a:latin typeface="HGP創英角ｺﾞｼｯｸUB" pitchFamily="50" charset="-128"/>
                <a:ea typeface="HGP創英角ｺﾞｼｯｸUB" pitchFamily="50" charset="-128"/>
              </a:rPr>
              <a:t>●プライバシーの確保、高齢</a:t>
            </a:r>
            <a:endParaRPr lang="en-US" altLang="ja-JP" sz="3400" dirty="0" smtClean="0">
              <a:ln w="6350">
                <a:noFill/>
              </a:ln>
              <a:solidFill>
                <a:sysClr val="windowText" lastClr="000000"/>
              </a:solidFill>
              <a:latin typeface="HGP創英角ｺﾞｼｯｸUB" pitchFamily="50" charset="-128"/>
              <a:ea typeface="HGP創英角ｺﾞｼｯｸUB" pitchFamily="50" charset="-128"/>
            </a:endParaRPr>
          </a:p>
          <a:p>
            <a:pPr algn="l"/>
            <a:r>
              <a:rPr lang="ja-JP" altLang="en-US" sz="3400" dirty="0">
                <a:ln w="6350">
                  <a:noFill/>
                </a:ln>
                <a:solidFill>
                  <a:sysClr val="windowText" lastClr="000000"/>
                </a:solidFill>
                <a:latin typeface="HGP創英角ｺﾞｼｯｸUB" pitchFamily="50" charset="-128"/>
                <a:ea typeface="HGP創英角ｺﾞｼｯｸUB" pitchFamily="50" charset="-128"/>
              </a:rPr>
              <a:t>　</a:t>
            </a:r>
            <a:r>
              <a:rPr lang="ja-JP" altLang="en-US" sz="3400" dirty="0" smtClean="0">
                <a:ln w="6350">
                  <a:noFill/>
                </a:ln>
                <a:solidFill>
                  <a:sysClr val="windowText" lastClr="000000"/>
                </a:solidFill>
                <a:latin typeface="HGP創英角ｺﾞｼｯｸUB" pitchFamily="50" charset="-128"/>
                <a:ea typeface="HGP創英角ｺﾞｼｯｸUB" pitchFamily="50" charset="-128"/>
              </a:rPr>
              <a:t>　 者・障害者・女性へ配慮等</a:t>
            </a:r>
            <a:endParaRPr lang="en-US" altLang="ja-JP" sz="3400" dirty="0" smtClean="0">
              <a:ln w="6350">
                <a:noFill/>
              </a:ln>
              <a:solidFill>
                <a:sysClr val="windowText" lastClr="000000"/>
              </a:solidFill>
              <a:latin typeface="HGP創英角ｺﾞｼｯｸUB" pitchFamily="50" charset="-128"/>
              <a:ea typeface="HGP創英角ｺﾞｼｯｸUB" pitchFamily="50" charset="-128"/>
            </a:endParaRPr>
          </a:p>
          <a:p>
            <a:pPr algn="l"/>
            <a:r>
              <a:rPr lang="ja-JP" altLang="en-US" sz="3400" dirty="0">
                <a:ln w="6350">
                  <a:noFill/>
                </a:ln>
                <a:solidFill>
                  <a:sysClr val="windowText" lastClr="000000"/>
                </a:solidFill>
                <a:latin typeface="HGP創英角ｺﾞｼｯｸUB" pitchFamily="50" charset="-128"/>
                <a:ea typeface="HGP創英角ｺﾞｼｯｸUB" pitchFamily="50" charset="-128"/>
              </a:rPr>
              <a:t>　</a:t>
            </a:r>
            <a:r>
              <a:rPr lang="ja-JP" altLang="en-US" sz="3400" dirty="0" smtClean="0">
                <a:ln w="6350">
                  <a:noFill/>
                </a:ln>
                <a:solidFill>
                  <a:sysClr val="windowText" lastClr="000000"/>
                </a:solidFill>
                <a:latin typeface="HGP創英角ｺﾞｼｯｸUB" pitchFamily="50" charset="-128"/>
                <a:ea typeface="HGP創英角ｺﾞｼｯｸUB" pitchFamily="50" charset="-128"/>
              </a:rPr>
              <a:t>　 できる限りの対応をします。</a:t>
            </a:r>
            <a:endParaRPr lang="en-US" altLang="ja-JP" sz="3400" dirty="0" smtClean="0">
              <a:ln w="6350">
                <a:noFill/>
              </a:ln>
              <a:solidFill>
                <a:sysClr val="windowText" lastClr="000000"/>
              </a:solidFill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sp>
        <p:nvSpPr>
          <p:cNvPr id="9" name="タイトル 1"/>
          <p:cNvSpPr txBox="1">
            <a:spLocks/>
          </p:cNvSpPr>
          <p:nvPr/>
        </p:nvSpPr>
        <p:spPr>
          <a:xfrm>
            <a:off x="199298" y="3541253"/>
            <a:ext cx="1681199" cy="792088"/>
          </a:xfrm>
          <a:prstGeom prst="rect">
            <a:avLst/>
          </a:prstGeom>
          <a:solidFill>
            <a:srgbClr val="FFFF99"/>
          </a:solidFill>
          <a:ln w="76200" cmpd="dbl">
            <a:solidFill>
              <a:srgbClr val="0000CC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kumimoji="1"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ja-JP" altLang="en-US" sz="4000" dirty="0" smtClean="0">
                <a:ln w="6350">
                  <a:noFill/>
                </a:ln>
                <a:solidFill>
                  <a:srgbClr val="0000CC"/>
                </a:solidFill>
                <a:latin typeface="HGP創英角ｺﾞｼｯｸUB" pitchFamily="50" charset="-128"/>
                <a:ea typeface="HGP創英角ｺﾞｼｯｸUB" pitchFamily="50" charset="-128"/>
              </a:rPr>
              <a:t>運 営</a:t>
            </a:r>
            <a:endParaRPr lang="ja-JP" altLang="en-US" sz="4000" dirty="0">
              <a:ln w="6350">
                <a:noFill/>
              </a:ln>
              <a:solidFill>
                <a:srgbClr val="0000CC"/>
              </a:solidFill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sp>
        <p:nvSpPr>
          <p:cNvPr id="10" name="右矢印 9"/>
          <p:cNvSpPr/>
          <p:nvPr/>
        </p:nvSpPr>
        <p:spPr>
          <a:xfrm>
            <a:off x="2164654" y="3695310"/>
            <a:ext cx="792088" cy="468052"/>
          </a:xfrm>
          <a:prstGeom prst="right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" name="タイトル 1"/>
          <p:cNvSpPr txBox="1">
            <a:spLocks/>
          </p:cNvSpPr>
          <p:nvPr/>
        </p:nvSpPr>
        <p:spPr>
          <a:xfrm>
            <a:off x="3131840" y="3532234"/>
            <a:ext cx="5760640" cy="2993110"/>
          </a:xfrm>
          <a:prstGeom prst="rect">
            <a:avLst/>
          </a:prstGeom>
          <a:solidFill>
            <a:srgbClr val="FFFF99"/>
          </a:solidFill>
          <a:ln w="76200" cmpd="dbl">
            <a:solidFill>
              <a:srgbClr val="0000CC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kumimoji="1"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ja-JP" altLang="en-US" sz="4000" dirty="0" smtClean="0">
                <a:ln w="6350">
                  <a:noFill/>
                </a:ln>
                <a:solidFill>
                  <a:srgbClr val="FF0000"/>
                </a:solidFill>
                <a:latin typeface="HGP創英角ｺﾞｼｯｸUB" pitchFamily="50" charset="-128"/>
                <a:ea typeface="HGP創英角ｺﾞｼｯｸUB" pitchFamily="50" charset="-128"/>
              </a:rPr>
              <a:t>被災者による自主運営</a:t>
            </a:r>
            <a:endParaRPr lang="en-US" altLang="ja-JP" sz="4000" dirty="0" smtClean="0">
              <a:ln w="6350">
                <a:noFill/>
              </a:ln>
              <a:solidFill>
                <a:srgbClr val="FF0000"/>
              </a:solidFill>
              <a:latin typeface="HGP創英角ｺﾞｼｯｸUB" pitchFamily="50" charset="-128"/>
              <a:ea typeface="HGP創英角ｺﾞｼｯｸUB" pitchFamily="50" charset="-128"/>
            </a:endParaRPr>
          </a:p>
          <a:p>
            <a:pPr algn="l"/>
            <a:r>
              <a:rPr lang="ja-JP" altLang="en-US" sz="3400" dirty="0" smtClean="0">
                <a:ln w="6350">
                  <a:noFill/>
                </a:ln>
                <a:solidFill>
                  <a:sysClr val="windowText" lastClr="000000"/>
                </a:solidFill>
                <a:latin typeface="HGP創英角ｺﾞｼｯｸUB" pitchFamily="50" charset="-128"/>
                <a:ea typeface="HGP創英角ｺﾞｼｯｸUB" pitchFamily="50" charset="-128"/>
              </a:rPr>
              <a:t>　●各学校で「避難所運営協</a:t>
            </a:r>
            <a:endParaRPr lang="en-US" altLang="ja-JP" sz="3400" dirty="0" smtClean="0">
              <a:ln w="6350">
                <a:noFill/>
              </a:ln>
              <a:solidFill>
                <a:sysClr val="windowText" lastClr="000000"/>
              </a:solidFill>
              <a:latin typeface="HGP創英角ｺﾞｼｯｸUB" pitchFamily="50" charset="-128"/>
              <a:ea typeface="HGP創英角ｺﾞｼｯｸUB" pitchFamily="50" charset="-128"/>
            </a:endParaRPr>
          </a:p>
          <a:p>
            <a:pPr algn="l"/>
            <a:r>
              <a:rPr lang="ja-JP" altLang="en-US" sz="3400" dirty="0">
                <a:ln w="6350">
                  <a:noFill/>
                </a:ln>
                <a:solidFill>
                  <a:sysClr val="windowText" lastClr="000000"/>
                </a:solidFill>
                <a:latin typeface="HGP創英角ｺﾞｼｯｸUB" pitchFamily="50" charset="-128"/>
                <a:ea typeface="HGP創英角ｺﾞｼｯｸUB" pitchFamily="50" charset="-128"/>
              </a:rPr>
              <a:t>　</a:t>
            </a:r>
            <a:r>
              <a:rPr lang="ja-JP" altLang="en-US" sz="3400" dirty="0" smtClean="0">
                <a:ln w="6350">
                  <a:noFill/>
                </a:ln>
                <a:solidFill>
                  <a:sysClr val="windowText" lastClr="000000"/>
                </a:solidFill>
                <a:latin typeface="HGP創英角ｺﾞｼｯｸUB" pitchFamily="50" charset="-128"/>
                <a:ea typeface="HGP創英角ｺﾞｼｯｸUB" pitchFamily="50" charset="-128"/>
              </a:rPr>
              <a:t>　 議会」を設立して、運営方</a:t>
            </a:r>
            <a:endParaRPr lang="en-US" altLang="ja-JP" sz="3400" dirty="0" smtClean="0">
              <a:ln w="6350">
                <a:noFill/>
              </a:ln>
              <a:solidFill>
                <a:sysClr val="windowText" lastClr="000000"/>
              </a:solidFill>
              <a:latin typeface="HGP創英角ｺﾞｼｯｸUB" pitchFamily="50" charset="-128"/>
              <a:ea typeface="HGP創英角ｺﾞｼｯｸUB" pitchFamily="50" charset="-128"/>
            </a:endParaRPr>
          </a:p>
          <a:p>
            <a:pPr algn="l"/>
            <a:r>
              <a:rPr lang="ja-JP" altLang="en-US" sz="3400" dirty="0">
                <a:ln w="6350">
                  <a:noFill/>
                </a:ln>
                <a:solidFill>
                  <a:sysClr val="windowText" lastClr="000000"/>
                </a:solidFill>
                <a:latin typeface="HGP創英角ｺﾞｼｯｸUB" pitchFamily="50" charset="-128"/>
                <a:ea typeface="HGP創英角ｺﾞｼｯｸUB" pitchFamily="50" charset="-128"/>
              </a:rPr>
              <a:t>　</a:t>
            </a:r>
            <a:r>
              <a:rPr lang="ja-JP" altLang="en-US" sz="3400" dirty="0" smtClean="0">
                <a:ln w="6350">
                  <a:noFill/>
                </a:ln>
                <a:solidFill>
                  <a:sysClr val="windowText" lastClr="000000"/>
                </a:solidFill>
                <a:latin typeface="HGP創英角ｺﾞｼｯｸUB" pitchFamily="50" charset="-128"/>
                <a:ea typeface="HGP創英角ｺﾞｼｯｸUB" pitchFamily="50" charset="-128"/>
              </a:rPr>
              <a:t>　 法等について検討していき</a:t>
            </a:r>
            <a:endParaRPr lang="en-US" altLang="ja-JP" sz="3400" dirty="0" smtClean="0">
              <a:ln w="6350">
                <a:noFill/>
              </a:ln>
              <a:solidFill>
                <a:sysClr val="windowText" lastClr="000000"/>
              </a:solidFill>
              <a:latin typeface="HGP創英角ｺﾞｼｯｸUB" pitchFamily="50" charset="-128"/>
              <a:ea typeface="HGP創英角ｺﾞｼｯｸUB" pitchFamily="50" charset="-128"/>
            </a:endParaRPr>
          </a:p>
          <a:p>
            <a:pPr algn="l"/>
            <a:r>
              <a:rPr lang="ja-JP" altLang="en-US" sz="3400" dirty="0">
                <a:ln w="6350">
                  <a:noFill/>
                </a:ln>
                <a:solidFill>
                  <a:sysClr val="windowText" lastClr="000000"/>
                </a:solidFill>
                <a:latin typeface="HGP創英角ｺﾞｼｯｸUB" pitchFamily="50" charset="-128"/>
                <a:ea typeface="HGP創英角ｺﾞｼｯｸUB" pitchFamily="50" charset="-128"/>
              </a:rPr>
              <a:t>　</a:t>
            </a:r>
            <a:r>
              <a:rPr lang="ja-JP" altLang="en-US" sz="3400" dirty="0" smtClean="0">
                <a:ln w="6350">
                  <a:noFill/>
                </a:ln>
                <a:solidFill>
                  <a:sysClr val="windowText" lastClr="000000"/>
                </a:solidFill>
                <a:latin typeface="HGP創英角ｺﾞｼｯｸUB" pitchFamily="50" charset="-128"/>
                <a:ea typeface="HGP創英角ｺﾞｼｯｸUB" pitchFamily="50" charset="-128"/>
              </a:rPr>
              <a:t>　 ます。</a:t>
            </a:r>
            <a:endParaRPr lang="en-US" altLang="ja-JP" sz="3400" dirty="0" smtClean="0">
              <a:ln w="6350">
                <a:noFill/>
              </a:ln>
              <a:solidFill>
                <a:sysClr val="windowText" lastClr="000000"/>
              </a:solidFill>
              <a:latin typeface="HGP創英角ｺﾞｼｯｸUB" pitchFamily="50" charset="-128"/>
              <a:ea typeface="HGP創英角ｺﾞｼｯｸUB" pitchFamily="50" charset="-128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636847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  <p:bldP spid="8" grpId="0" animBg="1"/>
      <p:bldP spid="9" grpId="0" animBg="1"/>
      <p:bldP spid="10" grpId="0" animBg="1"/>
      <p:bldP spid="1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タイトル 1"/>
          <p:cNvSpPr txBox="1">
            <a:spLocks/>
          </p:cNvSpPr>
          <p:nvPr/>
        </p:nvSpPr>
        <p:spPr>
          <a:xfrm>
            <a:off x="1168763" y="1700808"/>
            <a:ext cx="6840763" cy="1059240"/>
          </a:xfrm>
          <a:prstGeom prst="rect">
            <a:avLst/>
          </a:prstGeom>
          <a:solidFill>
            <a:srgbClr val="FF9900"/>
          </a:solidFill>
          <a:ln w="57150" cmpd="thickThin"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kumimoji="1"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ja-JP" altLang="en-US" dirty="0" smtClean="0">
                <a:ln w="6350">
                  <a:noFill/>
                </a:ln>
                <a:latin typeface="HGP創英角ｺﾞｼｯｸUB" pitchFamily="50" charset="-128"/>
                <a:ea typeface="HGP創英角ｺﾞｼｯｸUB" pitchFamily="50" charset="-128"/>
              </a:rPr>
              <a:t>１</a:t>
            </a:r>
            <a:r>
              <a:rPr lang="ja-JP" altLang="en-US" dirty="0" smtClean="0">
                <a:ln w="3175">
                  <a:noFill/>
                </a:ln>
                <a:latin typeface="HGP創英角ｺﾞｼｯｸUB" pitchFamily="50" charset="-128"/>
                <a:ea typeface="HGP創英角ｺﾞｼｯｸUB" pitchFamily="50" charset="-128"/>
              </a:rPr>
              <a:t>　災害情報の提供</a:t>
            </a:r>
            <a:endParaRPr lang="ja-JP" altLang="en-US" dirty="0">
              <a:ln w="3175">
                <a:noFill/>
              </a:ln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sp>
        <p:nvSpPr>
          <p:cNvPr id="12" name="タイトル 1"/>
          <p:cNvSpPr txBox="1">
            <a:spLocks/>
          </p:cNvSpPr>
          <p:nvPr/>
        </p:nvSpPr>
        <p:spPr>
          <a:xfrm>
            <a:off x="1616922" y="5445224"/>
            <a:ext cx="5826708" cy="1018306"/>
          </a:xfrm>
          <a:prstGeom prst="rect">
            <a:avLst/>
          </a:prstGeom>
          <a:solidFill>
            <a:srgbClr val="00FFFF"/>
          </a:solidFill>
          <a:ln w="57150" cmpd="thickThin">
            <a:solidFill>
              <a:srgbClr val="0000FF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kumimoji="1"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ja-JP" altLang="en-US" sz="4800" dirty="0" smtClean="0">
                <a:ln w="3175">
                  <a:noFill/>
                </a:ln>
                <a:solidFill>
                  <a:srgbClr val="FF0000"/>
                </a:solidFill>
                <a:latin typeface="HGP創英角ｺﾞｼｯｸUB" pitchFamily="50" charset="-128"/>
                <a:ea typeface="HGP創英角ｺﾞｼｯｸUB" pitchFamily="50" charset="-128"/>
              </a:rPr>
              <a:t>被災者の支援拠点</a:t>
            </a:r>
            <a:endParaRPr lang="ja-JP" altLang="en-US" sz="4800" dirty="0">
              <a:ln w="3175">
                <a:solidFill>
                  <a:schemeClr val="tx1"/>
                </a:solidFill>
              </a:ln>
              <a:solidFill>
                <a:schemeClr val="bg1"/>
              </a:solidFill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sp>
        <p:nvSpPr>
          <p:cNvPr id="9" name="タイトル 1"/>
          <p:cNvSpPr txBox="1">
            <a:spLocks/>
          </p:cNvSpPr>
          <p:nvPr/>
        </p:nvSpPr>
        <p:spPr>
          <a:xfrm>
            <a:off x="1168764" y="3140968"/>
            <a:ext cx="6840763" cy="1080120"/>
          </a:xfrm>
          <a:prstGeom prst="rect">
            <a:avLst/>
          </a:prstGeom>
          <a:solidFill>
            <a:srgbClr val="FF9900"/>
          </a:solidFill>
          <a:ln w="57150" cmpd="thickThin"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kumimoji="1"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ja-JP" altLang="en-US" dirty="0">
                <a:ln w="6350">
                  <a:noFill/>
                </a:ln>
                <a:latin typeface="HGP創英角ｺﾞｼｯｸUB" pitchFamily="50" charset="-128"/>
                <a:ea typeface="HGP創英角ｺﾞｼｯｸUB" pitchFamily="50" charset="-128"/>
              </a:rPr>
              <a:t>２</a:t>
            </a:r>
            <a:r>
              <a:rPr lang="ja-JP" altLang="en-US" dirty="0" smtClean="0">
                <a:ln w="6350">
                  <a:noFill/>
                </a:ln>
                <a:latin typeface="HGP創英角ｺﾞｼｯｸUB" pitchFamily="50" charset="-128"/>
                <a:ea typeface="HGP創英角ｺﾞｼｯｸUB" pitchFamily="50" charset="-128"/>
              </a:rPr>
              <a:t>　救援物資の配給</a:t>
            </a:r>
            <a:endParaRPr lang="ja-JP" altLang="en-US" dirty="0">
              <a:ln w="6350">
                <a:noFill/>
              </a:ln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sp>
        <p:nvSpPr>
          <p:cNvPr id="13" name="Text Box 7"/>
          <p:cNvSpPr txBox="1">
            <a:spLocks noChangeArrowheads="1"/>
          </p:cNvSpPr>
          <p:nvPr/>
        </p:nvSpPr>
        <p:spPr bwMode="auto">
          <a:xfrm>
            <a:off x="539552" y="332656"/>
            <a:ext cx="4553911" cy="936104"/>
          </a:xfrm>
          <a:prstGeom prst="rect">
            <a:avLst/>
          </a:prstGeom>
          <a:solidFill>
            <a:srgbClr val="FFFF00"/>
          </a:solidFill>
          <a:ln>
            <a:noFill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anchor="ctr" anchorCtr="0">
            <a:noAutofit/>
          </a:bodyPr>
          <a:lstStyle/>
          <a:p>
            <a:pPr>
              <a:spcBef>
                <a:spcPct val="50000"/>
              </a:spcBef>
            </a:pPr>
            <a:r>
              <a:rPr lang="en-US" altLang="ja-JP" sz="4000" dirty="0" smtClean="0">
                <a:solidFill>
                  <a:srgbClr val="0000CC"/>
                </a:solidFill>
                <a:latin typeface="HGP創英角ｺﾞｼｯｸUB" pitchFamily="50" charset="-128"/>
                <a:ea typeface="HGP創英角ｺﾞｼｯｸUB" pitchFamily="50" charset="-128"/>
              </a:rPr>
              <a:t>(2) </a:t>
            </a:r>
            <a:r>
              <a:rPr lang="ja-JP" altLang="en-US" sz="4000" dirty="0" smtClean="0">
                <a:solidFill>
                  <a:srgbClr val="0000CC"/>
                </a:solidFill>
                <a:latin typeface="HGP創英角ｺﾞｼｯｸUB" pitchFamily="50" charset="-128"/>
                <a:ea typeface="HGP創英角ｺﾞｼｯｸUB" pitchFamily="50" charset="-128"/>
              </a:rPr>
              <a:t>避難所の役割</a:t>
            </a:r>
            <a:endParaRPr lang="ja-JP" altLang="en-US" sz="4000" dirty="0">
              <a:solidFill>
                <a:srgbClr val="0000CC"/>
              </a:solidFill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sp>
        <p:nvSpPr>
          <p:cNvPr id="8" name="下矢印 7"/>
          <p:cNvSpPr/>
          <p:nvPr/>
        </p:nvSpPr>
        <p:spPr>
          <a:xfrm>
            <a:off x="3967089" y="4475684"/>
            <a:ext cx="1126374" cy="768950"/>
          </a:xfrm>
          <a:prstGeom prst="downArrow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" name="タイトル 1"/>
          <p:cNvSpPr txBox="1">
            <a:spLocks/>
          </p:cNvSpPr>
          <p:nvPr/>
        </p:nvSpPr>
        <p:spPr>
          <a:xfrm>
            <a:off x="611560" y="2024844"/>
            <a:ext cx="8064896" cy="1908212"/>
          </a:xfrm>
          <a:prstGeom prst="rect">
            <a:avLst/>
          </a:prstGeom>
          <a:solidFill>
            <a:srgbClr val="0000CC"/>
          </a:solidFill>
          <a:ln w="57150" cmpd="thickThin"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kumimoji="1"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ja-JP" altLang="en-US" sz="5400" dirty="0" smtClean="0">
                <a:ln w="3175">
                  <a:noFill/>
                </a:ln>
                <a:solidFill>
                  <a:schemeClr val="bg1"/>
                </a:solidFill>
                <a:latin typeface="HGP創英角ｺﾞｼｯｸUB" pitchFamily="50" charset="-128"/>
                <a:ea typeface="HGP創英角ｺﾞｼｯｸUB" pitchFamily="50" charset="-128"/>
              </a:rPr>
              <a:t>避難所を必要とする全ての</a:t>
            </a:r>
            <a:endParaRPr lang="en-US" altLang="ja-JP" sz="5400" dirty="0" smtClean="0">
              <a:ln w="3175">
                <a:noFill/>
              </a:ln>
              <a:solidFill>
                <a:schemeClr val="bg1"/>
              </a:solidFill>
              <a:latin typeface="HGP創英角ｺﾞｼｯｸUB" pitchFamily="50" charset="-128"/>
              <a:ea typeface="HGP創英角ｺﾞｼｯｸUB" pitchFamily="50" charset="-128"/>
            </a:endParaRPr>
          </a:p>
          <a:p>
            <a:pPr algn="l"/>
            <a:r>
              <a:rPr lang="ja-JP" altLang="en-US" sz="5400" dirty="0" smtClean="0">
                <a:ln w="3175">
                  <a:noFill/>
                </a:ln>
                <a:solidFill>
                  <a:schemeClr val="bg1"/>
                </a:solidFill>
                <a:latin typeface="HGP創英角ｺﾞｼｯｸUB" pitchFamily="50" charset="-128"/>
                <a:ea typeface="HGP創英角ｺﾞｼｯｸUB" pitchFamily="50" charset="-128"/>
              </a:rPr>
              <a:t>人に対して</a:t>
            </a:r>
            <a:endParaRPr lang="ja-JP" altLang="en-US" sz="5400" dirty="0">
              <a:ln w="3175">
                <a:noFill/>
              </a:ln>
              <a:solidFill>
                <a:schemeClr val="bg1"/>
              </a:solidFill>
              <a:latin typeface="HGP創英角ｺﾞｼｯｸUB" pitchFamily="50" charset="-128"/>
              <a:ea typeface="HGP創英角ｺﾞｼｯｸUB" pitchFamily="50" charset="-128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275989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25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2" grpId="0" animBg="1"/>
      <p:bldP spid="9" grpId="0" animBg="1"/>
      <p:bldP spid="8" grpId="0" animBg="1"/>
      <p:bldP spid="7" grpId="0" animBg="1"/>
      <p:bldP spid="7" grpId="1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ストライプ矢印 2"/>
          <p:cNvSpPr/>
          <p:nvPr/>
        </p:nvSpPr>
        <p:spPr>
          <a:xfrm rot="5400000">
            <a:off x="-239914" y="2693759"/>
            <a:ext cx="3672409" cy="1110446"/>
          </a:xfrm>
          <a:prstGeom prst="stripedRightArrow">
            <a:avLst>
              <a:gd name="adj1" fmla="val 53871"/>
              <a:gd name="adj2" fmla="val 67416"/>
            </a:avLst>
          </a:prstGeom>
          <a:gradFill>
            <a:gsLst>
              <a:gs pos="0">
                <a:schemeClr val="accent1">
                  <a:tint val="35000"/>
                  <a:satMod val="253000"/>
                  <a:alpha val="70000"/>
                </a:schemeClr>
              </a:gs>
              <a:gs pos="50000">
                <a:schemeClr val="accent1">
                  <a:tint val="42000"/>
                  <a:satMod val="255000"/>
                </a:schemeClr>
              </a:gs>
              <a:gs pos="97000">
                <a:schemeClr val="accent1">
                  <a:tint val="53000"/>
                  <a:satMod val="260000"/>
                </a:schemeClr>
              </a:gs>
              <a:gs pos="100000">
                <a:schemeClr val="accent1">
                  <a:tint val="56000"/>
                  <a:satMod val="275000"/>
                </a:schemeClr>
              </a:gs>
            </a:gsLst>
          </a:gra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3" name="タイトル 1"/>
          <p:cNvSpPr txBox="1">
            <a:spLocks/>
          </p:cNvSpPr>
          <p:nvPr/>
        </p:nvSpPr>
        <p:spPr>
          <a:xfrm>
            <a:off x="3392709" y="1412776"/>
            <a:ext cx="5292588" cy="597178"/>
          </a:xfrm>
          <a:prstGeom prst="rect">
            <a:avLst/>
          </a:prstGeom>
          <a:solidFill>
            <a:srgbClr val="CC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normAutofit/>
            <a:scene3d>
              <a:camera prst="orthographicFront"/>
              <a:lightRig rig="threePt" dir="t"/>
            </a:scene3d>
            <a:sp3d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3000" b="0" i="0" u="none" strike="noStrike" kern="0" cap="none" spc="0" normalizeH="0" baseline="0" noProof="0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uLnTx/>
                <a:uFillTx/>
                <a:latin typeface="HGP創英角ｺﾞｼｯｸUB" pitchFamily="50" charset="-128"/>
                <a:ea typeface="HGP創英角ｺﾞｼｯｸUB" pitchFamily="50" charset="-128"/>
                <a:cs typeface="+mj-cs"/>
              </a:rPr>
              <a:t>大 地 震 発 生</a:t>
            </a:r>
            <a:endParaRPr kumimoji="1" lang="ja-JP" altLang="en-US" sz="3000" b="0" i="0" u="none" strike="noStrike" kern="0" cap="none" spc="0" normalizeH="0" baseline="0" noProof="0" dirty="0">
              <a:ln w="18415" cmpd="sng">
                <a:noFill/>
                <a:prstDash val="solid"/>
              </a:ln>
              <a:solidFill>
                <a:schemeClr val="bg1"/>
              </a:solidFill>
              <a:uLnTx/>
              <a:uFillTx/>
              <a:latin typeface="HGP創英角ｺﾞｼｯｸUB" pitchFamily="50" charset="-128"/>
              <a:ea typeface="HGP創英角ｺﾞｼｯｸUB" pitchFamily="50" charset="-128"/>
              <a:cs typeface="+mj-cs"/>
            </a:endParaRPr>
          </a:p>
        </p:txBody>
      </p:sp>
      <p:sp>
        <p:nvSpPr>
          <p:cNvPr id="28" name="タイトル 1"/>
          <p:cNvSpPr txBox="1">
            <a:spLocks/>
          </p:cNvSpPr>
          <p:nvPr/>
        </p:nvSpPr>
        <p:spPr>
          <a:xfrm>
            <a:off x="3383868" y="2996233"/>
            <a:ext cx="5292588" cy="597178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 anchorCtr="0">
            <a:normAutofit/>
            <a:scene3d>
              <a:camera prst="orthographicFront"/>
              <a:lightRig rig="threePt" dir="t"/>
            </a:scene3d>
            <a:sp3d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3000" b="0" i="0" u="none" strike="noStrike" kern="0" cap="none" spc="0" normalizeH="0" baseline="0" noProof="0" dirty="0" smtClean="0">
                <a:ln w="38100" cmpd="sng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uLnTx/>
                <a:uFillTx/>
                <a:latin typeface="HGP創英角ｺﾞｼｯｸUB" pitchFamily="50" charset="-128"/>
                <a:ea typeface="HGP創英角ｺﾞｼｯｸUB" pitchFamily="50" charset="-128"/>
                <a:cs typeface="+mj-cs"/>
              </a:rPr>
              <a:t>震度５強以上</a:t>
            </a:r>
            <a:r>
              <a:rPr kumimoji="1" lang="ja-JP" altLang="en-US" sz="3000" b="0" i="0" u="none" strike="noStrike" kern="0" cap="none" spc="0" normalizeH="0" baseline="0" noProof="0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uLnTx/>
                <a:uFillTx/>
                <a:latin typeface="HGP創英角ｺﾞｼｯｸUB" pitchFamily="50" charset="-128"/>
                <a:ea typeface="HGP創英角ｺﾞｼｯｸUB" pitchFamily="50" charset="-128"/>
                <a:cs typeface="+mj-cs"/>
              </a:rPr>
              <a:t>の大地震発生</a:t>
            </a:r>
            <a:endParaRPr kumimoji="1" lang="ja-JP" altLang="en-US" sz="3000" b="0" i="0" u="none" strike="noStrike" kern="0" cap="none" spc="0" normalizeH="0" baseline="0" noProof="0" dirty="0">
              <a:ln w="18415" cmpd="sng">
                <a:noFill/>
                <a:prstDash val="solid"/>
              </a:ln>
              <a:solidFill>
                <a:schemeClr val="bg1"/>
              </a:solidFill>
              <a:uLnTx/>
              <a:uFillTx/>
              <a:latin typeface="HGP創英角ｺﾞｼｯｸUB" pitchFamily="50" charset="-128"/>
              <a:ea typeface="HGP創英角ｺﾞｼｯｸUB" pitchFamily="50" charset="-128"/>
              <a:cs typeface="+mj-cs"/>
            </a:endParaRPr>
          </a:p>
        </p:txBody>
      </p:sp>
      <p:sp>
        <p:nvSpPr>
          <p:cNvPr id="29" name="タイトル 1"/>
          <p:cNvSpPr txBox="1">
            <a:spLocks/>
          </p:cNvSpPr>
          <p:nvPr/>
        </p:nvSpPr>
        <p:spPr>
          <a:xfrm>
            <a:off x="3383868" y="3861048"/>
            <a:ext cx="5292588" cy="597178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>
            <a:normAutofit/>
            <a:scene3d>
              <a:camera prst="orthographicFront"/>
              <a:lightRig rig="threePt" dir="t"/>
            </a:scene3d>
            <a:sp3d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3000" b="0" i="0" u="none" strike="noStrike" kern="0" cap="none" spc="0" normalizeH="0" baseline="0" noProof="0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uLnTx/>
                <a:uFillTx/>
                <a:latin typeface="HGP創英角ｺﾞｼｯｸUB" pitchFamily="50" charset="-128"/>
                <a:ea typeface="HGP創英角ｺﾞｼｯｸUB" pitchFamily="50" charset="-128"/>
                <a:cs typeface="+mj-cs"/>
              </a:rPr>
              <a:t>施設への</a:t>
            </a:r>
            <a:r>
              <a:rPr kumimoji="1" lang="ja-JP" altLang="en-US" sz="3000" b="0" i="0" u="none" strike="noStrike" kern="0" cap="none" spc="0" normalizeH="0" baseline="0" noProof="0" dirty="0" smtClean="0">
                <a:ln w="38100" cmpd="sng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uLnTx/>
                <a:uFillTx/>
                <a:latin typeface="HGP創英角ｺﾞｼｯｸUB" pitchFamily="50" charset="-128"/>
                <a:ea typeface="HGP創英角ｺﾞｼｯｸUB" pitchFamily="50" charset="-128"/>
                <a:cs typeface="+mj-cs"/>
              </a:rPr>
              <a:t>避難を求める者</a:t>
            </a:r>
            <a:r>
              <a:rPr kumimoji="1" lang="ja-JP" altLang="en-US" sz="3000" b="0" i="0" u="none" strike="noStrike" kern="0" cap="none" spc="0" normalizeH="0" baseline="0" noProof="0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uLnTx/>
                <a:uFillTx/>
                <a:latin typeface="HGP創英角ｺﾞｼｯｸUB" pitchFamily="50" charset="-128"/>
                <a:ea typeface="HGP創英角ｺﾞｼｯｸUB" pitchFamily="50" charset="-128"/>
                <a:cs typeface="+mj-cs"/>
              </a:rPr>
              <a:t>がいる</a:t>
            </a:r>
            <a:endParaRPr kumimoji="1" lang="ja-JP" altLang="en-US" sz="2400" b="0" i="0" u="none" strike="noStrike" kern="0" cap="none" spc="0" normalizeH="0" baseline="0" noProof="0" dirty="0">
              <a:ln w="18415" cmpd="sng">
                <a:noFill/>
                <a:prstDash val="solid"/>
              </a:ln>
              <a:solidFill>
                <a:schemeClr val="bg1"/>
              </a:solidFill>
              <a:uLnTx/>
              <a:uFillTx/>
              <a:latin typeface="HGP創英角ｺﾞｼｯｸUB" pitchFamily="50" charset="-128"/>
              <a:ea typeface="HGP創英角ｺﾞｼｯｸUB" pitchFamily="50" charset="-128"/>
              <a:cs typeface="+mj-cs"/>
            </a:endParaRPr>
          </a:p>
        </p:txBody>
      </p:sp>
      <p:sp>
        <p:nvSpPr>
          <p:cNvPr id="30" name="タイトル 1"/>
          <p:cNvSpPr txBox="1">
            <a:spLocks/>
          </p:cNvSpPr>
          <p:nvPr/>
        </p:nvSpPr>
        <p:spPr>
          <a:xfrm>
            <a:off x="3383868" y="4786598"/>
            <a:ext cx="5292588" cy="597178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>
            <a:normAutofit/>
            <a:scene3d>
              <a:camera prst="orthographicFront"/>
              <a:lightRig rig="threePt" dir="t"/>
            </a:scene3d>
            <a:sp3d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3000" b="0" i="0" u="none" strike="noStrike" kern="0" cap="none" spc="0" normalizeH="0" baseline="0" noProof="0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uLnTx/>
                <a:uFillTx/>
                <a:latin typeface="HGP創英角ｺﾞｼｯｸUB" pitchFamily="50" charset="-128"/>
                <a:ea typeface="HGP創英角ｺﾞｼｯｸUB" pitchFamily="50" charset="-128"/>
                <a:cs typeface="+mj-cs"/>
              </a:rPr>
              <a:t>本部からの</a:t>
            </a:r>
            <a:r>
              <a:rPr kumimoji="1" lang="ja-JP" altLang="en-US" sz="3000" b="0" i="0" u="none" strike="noStrike" kern="0" cap="none" spc="0" normalizeH="0" baseline="0" noProof="0" dirty="0" smtClean="0">
                <a:ln w="38100" cmpd="sng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uLnTx/>
                <a:uFillTx/>
                <a:latin typeface="HGP創英角ｺﾞｼｯｸUB" pitchFamily="50" charset="-128"/>
                <a:ea typeface="HGP創英角ｺﾞｼｯｸUB" pitchFamily="50" charset="-128"/>
                <a:cs typeface="+mj-cs"/>
              </a:rPr>
              <a:t>開設指示</a:t>
            </a:r>
            <a:r>
              <a:rPr kumimoji="1" lang="ja-JP" altLang="en-US" sz="3000" b="0" i="0" u="none" strike="noStrike" kern="0" cap="none" spc="0" normalizeH="0" baseline="0" noProof="0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uLnTx/>
                <a:uFillTx/>
                <a:latin typeface="HGP創英角ｺﾞｼｯｸUB" pitchFamily="50" charset="-128"/>
                <a:ea typeface="HGP創英角ｺﾞｼｯｸUB" pitchFamily="50" charset="-128"/>
                <a:cs typeface="+mj-cs"/>
              </a:rPr>
              <a:t>が出ている</a:t>
            </a:r>
            <a:endParaRPr kumimoji="1" lang="ja-JP" altLang="en-US" sz="3000" b="0" i="0" u="none" strike="noStrike" kern="0" cap="none" spc="0" normalizeH="0" baseline="0" noProof="0" dirty="0">
              <a:ln w="18415" cmpd="sng">
                <a:noFill/>
                <a:prstDash val="solid"/>
              </a:ln>
              <a:solidFill>
                <a:schemeClr val="bg1"/>
              </a:solidFill>
              <a:uLnTx/>
              <a:uFillTx/>
              <a:latin typeface="HGP創英角ｺﾞｼｯｸUB" pitchFamily="50" charset="-128"/>
              <a:ea typeface="HGP創英角ｺﾞｼｯｸUB" pitchFamily="50" charset="-128"/>
              <a:cs typeface="+mj-cs"/>
            </a:endParaRPr>
          </a:p>
        </p:txBody>
      </p:sp>
      <p:sp>
        <p:nvSpPr>
          <p:cNvPr id="31" name="テキスト ボックス 30"/>
          <p:cNvSpPr txBox="1"/>
          <p:nvPr/>
        </p:nvSpPr>
        <p:spPr>
          <a:xfrm>
            <a:off x="279820" y="2128844"/>
            <a:ext cx="2657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ja-JP" altLang="en-US" sz="2000" dirty="0" smtClean="0">
                <a:solidFill>
                  <a:srgbClr val="FF0000"/>
                </a:solidFill>
                <a:latin typeface="HGP創英角ｺﾞｼｯｸUB" panose="020B0900000000000000" pitchFamily="50" charset="-128"/>
                <a:ea typeface="HGP創英角ｺﾞｼｯｸUB" panose="020B0900000000000000" pitchFamily="50" charset="-128"/>
              </a:rPr>
              <a:t>① 緊急避難所の開放</a:t>
            </a:r>
            <a:endParaRPr kumimoji="1" lang="ja-JP" altLang="en-US" sz="2000" dirty="0">
              <a:solidFill>
                <a:srgbClr val="FF0000"/>
              </a:solidFill>
              <a:latin typeface="HGP創英角ｺﾞｼｯｸUB" panose="020B0900000000000000" pitchFamily="50" charset="-128"/>
              <a:ea typeface="HGP創英角ｺﾞｼｯｸUB" panose="020B0900000000000000" pitchFamily="50" charset="-128"/>
            </a:endParaRPr>
          </a:p>
        </p:txBody>
      </p:sp>
      <p:sp>
        <p:nvSpPr>
          <p:cNvPr id="15" name="タイトル 1"/>
          <p:cNvSpPr txBox="1">
            <a:spLocks/>
          </p:cNvSpPr>
          <p:nvPr/>
        </p:nvSpPr>
        <p:spPr>
          <a:xfrm>
            <a:off x="3383868" y="5661248"/>
            <a:ext cx="5292588" cy="597178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>
            <a:normAutofit/>
            <a:scene3d>
              <a:camera prst="orthographicFront"/>
              <a:lightRig rig="threePt" dir="t"/>
            </a:scene3d>
            <a:sp3d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3000" b="0" i="0" u="none" strike="noStrike" kern="0" cap="none" spc="0" normalizeH="0" baseline="0" noProof="0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uLnTx/>
                <a:uFillTx/>
                <a:latin typeface="HGP創英角ｺﾞｼｯｸUB" pitchFamily="50" charset="-128"/>
                <a:ea typeface="HGP創英角ｺﾞｼｯｸUB" pitchFamily="50" charset="-128"/>
                <a:cs typeface="+mj-cs"/>
              </a:rPr>
              <a:t>施設の</a:t>
            </a:r>
            <a:r>
              <a:rPr kumimoji="1" lang="ja-JP" altLang="en-US" sz="3000" b="0" i="0" u="none" strike="noStrike" kern="0" cap="none" spc="0" normalizeH="0" baseline="0" noProof="0" dirty="0" smtClean="0">
                <a:ln w="38100" cmpd="sng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uLnTx/>
                <a:uFillTx/>
                <a:latin typeface="HGP創英角ｺﾞｼｯｸUB" pitchFamily="50" charset="-128"/>
                <a:ea typeface="HGP創英角ｺﾞｼｯｸUB" pitchFamily="50" charset="-128"/>
                <a:cs typeface="+mj-cs"/>
              </a:rPr>
              <a:t>安全が確認</a:t>
            </a:r>
            <a:r>
              <a:rPr kumimoji="1" lang="ja-JP" altLang="en-US" sz="3000" b="0" i="0" u="none" strike="noStrike" kern="0" cap="none" spc="0" normalizeH="0" baseline="0" noProof="0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uLnTx/>
                <a:uFillTx/>
                <a:latin typeface="HGP創英角ｺﾞｼｯｸUB" pitchFamily="50" charset="-128"/>
                <a:ea typeface="HGP創英角ｺﾞｼｯｸUB" pitchFamily="50" charset="-128"/>
                <a:cs typeface="+mj-cs"/>
              </a:rPr>
              <a:t>されている</a:t>
            </a:r>
            <a:endParaRPr kumimoji="1" lang="ja-JP" altLang="en-US" sz="3000" b="0" i="0" u="none" strike="noStrike" kern="0" cap="none" spc="0" normalizeH="0" baseline="0" noProof="0" dirty="0">
              <a:ln w="18415" cmpd="sng">
                <a:noFill/>
                <a:prstDash val="solid"/>
              </a:ln>
              <a:solidFill>
                <a:schemeClr val="bg1"/>
              </a:solidFill>
              <a:uLnTx/>
              <a:uFillTx/>
              <a:latin typeface="HGP創英角ｺﾞｼｯｸUB" pitchFamily="50" charset="-128"/>
              <a:ea typeface="HGP創英角ｺﾞｼｯｸUB" pitchFamily="50" charset="-128"/>
              <a:cs typeface="+mj-cs"/>
            </a:endParaRPr>
          </a:p>
        </p:txBody>
      </p:sp>
      <p:pic>
        <p:nvPicPr>
          <p:cNvPr id="4" name="図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350" y="5168948"/>
            <a:ext cx="2432246" cy="1380924"/>
          </a:xfrm>
          <a:prstGeom prst="rect">
            <a:avLst/>
          </a:prstGeom>
          <a:ln>
            <a:noFill/>
          </a:ln>
          <a:effectLst/>
        </p:spPr>
      </p:pic>
      <p:sp>
        <p:nvSpPr>
          <p:cNvPr id="16" name="角丸四角形 15"/>
          <p:cNvSpPr/>
          <p:nvPr/>
        </p:nvSpPr>
        <p:spPr>
          <a:xfrm>
            <a:off x="2987824" y="2540216"/>
            <a:ext cx="5976664" cy="4009656"/>
          </a:xfrm>
          <a:prstGeom prst="roundRect">
            <a:avLst/>
          </a:prstGeom>
          <a:noFill/>
          <a:ln w="50800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5" name="テキスト ボックス 24"/>
          <p:cNvSpPr txBox="1"/>
          <p:nvPr/>
        </p:nvSpPr>
        <p:spPr>
          <a:xfrm>
            <a:off x="3383868" y="2246674"/>
            <a:ext cx="2016224" cy="492443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ja-JP" altLang="en-US" sz="2600" dirty="0" smtClean="0">
                <a:solidFill>
                  <a:schemeClr val="tx1"/>
                </a:solidFill>
                <a:latin typeface="HGP創英角ｺﾞｼｯｸUB" pitchFamily="50" charset="-128"/>
                <a:ea typeface="HGP創英角ｺﾞｼｯｸUB" pitchFamily="50" charset="-128"/>
              </a:rPr>
              <a:t>開設の要素</a:t>
            </a:r>
            <a:endParaRPr lang="ja-JP" altLang="en-US" sz="2600" dirty="0">
              <a:solidFill>
                <a:schemeClr val="tx1"/>
              </a:solidFill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sp>
        <p:nvSpPr>
          <p:cNvPr id="33" name="テキスト ボックス 32"/>
          <p:cNvSpPr txBox="1"/>
          <p:nvPr/>
        </p:nvSpPr>
        <p:spPr>
          <a:xfrm>
            <a:off x="308956" y="3367368"/>
            <a:ext cx="258679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ja-JP" altLang="en-US" sz="2000" dirty="0" smtClean="0">
                <a:solidFill>
                  <a:srgbClr val="FF0000"/>
                </a:solidFill>
                <a:latin typeface="HGP創英角ｺﾞｼｯｸUB" panose="020B0900000000000000" pitchFamily="50" charset="-128"/>
                <a:ea typeface="HGP創英角ｺﾞｼｯｸUB" panose="020B0900000000000000" pitchFamily="50" charset="-128"/>
              </a:rPr>
              <a:t>② 一次避難所</a:t>
            </a:r>
            <a:r>
              <a:rPr lang="ja-JP" altLang="en-US" sz="2000" dirty="0" smtClean="0">
                <a:solidFill>
                  <a:srgbClr val="FF0000"/>
                </a:solidFill>
                <a:latin typeface="HGP創英角ｺﾞｼｯｸUB" panose="020B0900000000000000" pitchFamily="50" charset="-128"/>
                <a:ea typeface="HGP創英角ｺﾞｼｯｸUB" panose="020B0900000000000000" pitchFamily="50" charset="-128"/>
              </a:rPr>
              <a:t>の開設</a:t>
            </a:r>
            <a:endParaRPr kumimoji="1" lang="en-US" altLang="ja-JP" sz="2000" dirty="0" smtClean="0">
              <a:solidFill>
                <a:srgbClr val="FF0000"/>
              </a:solidFill>
              <a:latin typeface="HGP創英角ｺﾞｼｯｸUB" panose="020B0900000000000000" pitchFamily="50" charset="-128"/>
              <a:ea typeface="HGP創英角ｺﾞｼｯｸUB" panose="020B0900000000000000" pitchFamily="50" charset="-128"/>
            </a:endParaRPr>
          </a:p>
        </p:txBody>
      </p:sp>
      <p:sp>
        <p:nvSpPr>
          <p:cNvPr id="32" name="テキスト ボックス 31"/>
          <p:cNvSpPr txBox="1"/>
          <p:nvPr/>
        </p:nvSpPr>
        <p:spPr>
          <a:xfrm>
            <a:off x="435593" y="4058116"/>
            <a:ext cx="233351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ja-JP" altLang="en-US" sz="2000" dirty="0" smtClean="0">
                <a:solidFill>
                  <a:srgbClr val="002060"/>
                </a:solidFill>
                <a:latin typeface="HGP創英角ｺﾞｼｯｸUB" panose="020B0900000000000000" pitchFamily="50" charset="-128"/>
                <a:ea typeface="HGP創英角ｺﾞｼｯｸUB" panose="020B0900000000000000" pitchFamily="50" charset="-128"/>
              </a:rPr>
              <a:t>③ 避難所補完施設</a:t>
            </a:r>
            <a:endParaRPr kumimoji="1" lang="ja-JP" altLang="en-US" sz="2000" dirty="0">
              <a:solidFill>
                <a:srgbClr val="002060"/>
              </a:solidFill>
              <a:latin typeface="HGP創英角ｺﾞｼｯｸUB" panose="020B0900000000000000" pitchFamily="50" charset="-128"/>
              <a:ea typeface="HGP創英角ｺﾞｼｯｸUB" panose="020B0900000000000000" pitchFamily="50" charset="-128"/>
            </a:endParaRPr>
          </a:p>
        </p:txBody>
      </p:sp>
      <p:sp>
        <p:nvSpPr>
          <p:cNvPr id="18" name="テキスト ボックス 17"/>
          <p:cNvSpPr txBox="1"/>
          <p:nvPr/>
        </p:nvSpPr>
        <p:spPr>
          <a:xfrm>
            <a:off x="491132" y="2816062"/>
            <a:ext cx="2234788" cy="338554"/>
          </a:xfrm>
          <a:prstGeom prst="rect">
            <a:avLst/>
          </a:prstGeom>
          <a:effec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 anchor="ctr" anchorCtr="0">
            <a:spAutoFit/>
          </a:bodyPr>
          <a:lstStyle/>
          <a:p>
            <a:pPr algn="ctr"/>
            <a:r>
              <a:rPr kumimoji="1" lang="ja-JP" altLang="en-US" sz="1600" dirty="0" smtClean="0">
                <a:solidFill>
                  <a:schemeClr val="bg2">
                    <a:lumMod val="10000"/>
                  </a:schemeClr>
                </a:solidFill>
                <a:latin typeface="HGP創英角ｺﾞｼｯｸUB" pitchFamily="50" charset="-128"/>
                <a:ea typeface="HGP創英角ｺﾞｼｯｸUB" pitchFamily="50" charset="-128"/>
              </a:rPr>
              <a:t>本部指令「避難所開設」</a:t>
            </a:r>
            <a:endParaRPr kumimoji="1" lang="ja-JP" altLang="en-US" sz="1600" dirty="0">
              <a:solidFill>
                <a:schemeClr val="bg2">
                  <a:lumMod val="10000"/>
                </a:schemeClr>
              </a:solidFill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sp>
        <p:nvSpPr>
          <p:cNvPr id="21" name="Text Box 7"/>
          <p:cNvSpPr txBox="1">
            <a:spLocks noChangeArrowheads="1"/>
          </p:cNvSpPr>
          <p:nvPr/>
        </p:nvSpPr>
        <p:spPr bwMode="auto">
          <a:xfrm>
            <a:off x="308956" y="335692"/>
            <a:ext cx="6684930" cy="702010"/>
          </a:xfrm>
          <a:prstGeom prst="rect">
            <a:avLst/>
          </a:prstGeom>
          <a:solidFill>
            <a:srgbClr val="FFFF00"/>
          </a:solidFill>
          <a:ln>
            <a:noFill/>
            <a:headEnd/>
            <a:tailEnd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anchor="ctr" anchorCtr="0">
            <a:noAutofit/>
          </a:bodyPr>
          <a:lstStyle/>
          <a:p>
            <a:pPr>
              <a:spcBef>
                <a:spcPct val="50000"/>
              </a:spcBef>
            </a:pPr>
            <a:r>
              <a:rPr lang="en-US" altLang="ja-JP" sz="4000" dirty="0" smtClean="0">
                <a:solidFill>
                  <a:srgbClr val="0000CC"/>
                </a:solidFill>
                <a:latin typeface="HGP創英角ｺﾞｼｯｸUB" panose="020B0900000000000000" pitchFamily="50" charset="-128"/>
                <a:ea typeface="HGP創英角ｺﾞｼｯｸUB" panose="020B0900000000000000" pitchFamily="50" charset="-128"/>
              </a:rPr>
              <a:t>(1)</a:t>
            </a:r>
            <a:r>
              <a:rPr lang="ja-JP" altLang="en-US" sz="4000" dirty="0">
                <a:solidFill>
                  <a:srgbClr val="0000CC"/>
                </a:solidFill>
                <a:latin typeface="HGP創英角ｺﾞｼｯｸUB" pitchFamily="50" charset="-128"/>
                <a:ea typeface="HGP創英角ｺﾞｼｯｸUB" pitchFamily="50" charset="-128"/>
              </a:rPr>
              <a:t> </a:t>
            </a:r>
            <a:r>
              <a:rPr lang="ja-JP" altLang="en-US" sz="4000" dirty="0" smtClean="0">
                <a:solidFill>
                  <a:srgbClr val="0000CC"/>
                </a:solidFill>
                <a:latin typeface="HGP創英角ｺﾞｼｯｸUB" pitchFamily="50" charset="-128"/>
                <a:ea typeface="HGP創英角ｺﾞｼｯｸUB" pitchFamily="50" charset="-128"/>
              </a:rPr>
              <a:t>避難所に関する基本原則</a:t>
            </a:r>
            <a:endParaRPr lang="ja-JP" altLang="en-US" sz="4000" dirty="0">
              <a:solidFill>
                <a:srgbClr val="0000CC"/>
              </a:solidFill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sp>
        <p:nvSpPr>
          <p:cNvPr id="27" name="タイトル 1"/>
          <p:cNvSpPr txBox="1">
            <a:spLocks/>
          </p:cNvSpPr>
          <p:nvPr/>
        </p:nvSpPr>
        <p:spPr>
          <a:xfrm>
            <a:off x="3383184" y="2999693"/>
            <a:ext cx="5292588" cy="597178"/>
          </a:xfrm>
          <a:prstGeom prst="rect">
            <a:avLst/>
          </a:prstGeom>
          <a:noFill/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 anchorCtr="0">
            <a:normAutofit/>
            <a:scene3d>
              <a:camera prst="orthographicFront"/>
              <a:lightRig rig="threePt" dir="t"/>
            </a:scene3d>
            <a:sp3d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3000" b="0" i="0" u="none" strike="noStrike" kern="0" cap="none" spc="0" normalizeH="0" baseline="0" noProof="0" dirty="0" smtClean="0">
                <a:ln w="38100" cmpd="sng">
                  <a:noFill/>
                  <a:prstDash val="solid"/>
                </a:ln>
                <a:solidFill>
                  <a:srgbClr val="FF0000"/>
                </a:solidFill>
                <a:uLnTx/>
                <a:uFillTx/>
                <a:latin typeface="HGP創英角ｺﾞｼｯｸUB" pitchFamily="50" charset="-128"/>
                <a:ea typeface="HGP創英角ｺﾞｼｯｸUB" pitchFamily="50" charset="-128"/>
                <a:cs typeface="+mj-cs"/>
              </a:rPr>
              <a:t>震度５強以上</a:t>
            </a:r>
            <a:r>
              <a:rPr kumimoji="1" lang="ja-JP" altLang="en-US" sz="3000" b="0" i="0" u="none" strike="noStrike" kern="0" cap="none" spc="0" normalizeH="0" baseline="0" noProof="0" dirty="0" smtClean="0">
                <a:ln w="18415" cmpd="sng">
                  <a:noFill/>
                  <a:prstDash val="solid"/>
                </a:ln>
                <a:noFill/>
                <a:uLnTx/>
                <a:uFillTx/>
                <a:latin typeface="HGP創英角ｺﾞｼｯｸUB" pitchFamily="50" charset="-128"/>
                <a:ea typeface="HGP創英角ｺﾞｼｯｸUB" pitchFamily="50" charset="-128"/>
                <a:cs typeface="+mj-cs"/>
              </a:rPr>
              <a:t>の大地震発生</a:t>
            </a:r>
            <a:endParaRPr kumimoji="1" lang="ja-JP" altLang="en-US" sz="3000" b="0" i="0" u="none" strike="noStrike" kern="0" cap="none" spc="0" normalizeH="0" baseline="0" noProof="0" dirty="0">
              <a:ln w="18415" cmpd="sng">
                <a:noFill/>
                <a:prstDash val="solid"/>
              </a:ln>
              <a:noFill/>
              <a:uLnTx/>
              <a:uFillTx/>
              <a:latin typeface="HGP創英角ｺﾞｼｯｸUB" pitchFamily="50" charset="-128"/>
              <a:ea typeface="HGP創英角ｺﾞｼｯｸUB" pitchFamily="50" charset="-128"/>
              <a:cs typeface="+mj-cs"/>
            </a:endParaRPr>
          </a:p>
        </p:txBody>
      </p:sp>
      <p:sp>
        <p:nvSpPr>
          <p:cNvPr id="34" name="タイトル 1"/>
          <p:cNvSpPr txBox="1">
            <a:spLocks/>
          </p:cNvSpPr>
          <p:nvPr/>
        </p:nvSpPr>
        <p:spPr>
          <a:xfrm>
            <a:off x="3383868" y="3859862"/>
            <a:ext cx="5292588" cy="597178"/>
          </a:xfrm>
          <a:prstGeom prst="rect">
            <a:avLst/>
          </a:prstGeom>
          <a:noFill/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>
            <a:normAutofit/>
            <a:scene3d>
              <a:camera prst="orthographicFront"/>
              <a:lightRig rig="threePt" dir="t"/>
            </a:scene3d>
            <a:sp3d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3000" b="0" i="0" u="none" strike="noStrike" kern="0" cap="none" spc="0" normalizeH="0" baseline="0" noProof="0" dirty="0" smtClean="0">
                <a:ln w="18415" cmpd="sng">
                  <a:noFill/>
                  <a:prstDash val="solid"/>
                </a:ln>
                <a:noFill/>
                <a:uLnTx/>
                <a:uFillTx/>
                <a:latin typeface="HGP創英角ｺﾞｼｯｸUB" pitchFamily="50" charset="-128"/>
                <a:ea typeface="HGP創英角ｺﾞｼｯｸUB" pitchFamily="50" charset="-128"/>
                <a:cs typeface="+mj-cs"/>
              </a:rPr>
              <a:t>施設への</a:t>
            </a:r>
            <a:r>
              <a:rPr kumimoji="1" lang="ja-JP" altLang="en-US" sz="3000" b="0" i="0" u="none" strike="noStrike" kern="0" cap="none" spc="0" normalizeH="0" baseline="0" noProof="0" dirty="0" smtClean="0">
                <a:ln w="38100" cmpd="sng">
                  <a:noFill/>
                  <a:prstDash val="solid"/>
                </a:ln>
                <a:solidFill>
                  <a:srgbClr val="FF0000"/>
                </a:solidFill>
                <a:uLnTx/>
                <a:uFillTx/>
                <a:latin typeface="HGP創英角ｺﾞｼｯｸUB" pitchFamily="50" charset="-128"/>
                <a:ea typeface="HGP創英角ｺﾞｼｯｸUB" pitchFamily="50" charset="-128"/>
                <a:cs typeface="+mj-cs"/>
              </a:rPr>
              <a:t>避難を求める者</a:t>
            </a:r>
            <a:r>
              <a:rPr kumimoji="1" lang="ja-JP" altLang="en-US" sz="3000" b="0" i="0" u="none" strike="noStrike" kern="0" cap="none" spc="0" normalizeH="0" baseline="0" noProof="0" dirty="0" smtClean="0">
                <a:ln w="18415" cmpd="sng">
                  <a:noFill/>
                  <a:prstDash val="solid"/>
                </a:ln>
                <a:noFill/>
                <a:uLnTx/>
                <a:uFillTx/>
                <a:latin typeface="HGP創英角ｺﾞｼｯｸUB" pitchFamily="50" charset="-128"/>
                <a:ea typeface="HGP創英角ｺﾞｼｯｸUB" pitchFamily="50" charset="-128"/>
                <a:cs typeface="+mj-cs"/>
              </a:rPr>
              <a:t>がいる</a:t>
            </a:r>
            <a:endParaRPr kumimoji="1" lang="ja-JP" altLang="en-US" sz="2400" b="0" i="0" u="none" strike="noStrike" kern="0" cap="none" spc="0" normalizeH="0" baseline="0" noProof="0" dirty="0">
              <a:ln w="18415" cmpd="sng">
                <a:noFill/>
                <a:prstDash val="solid"/>
              </a:ln>
              <a:noFill/>
              <a:uLnTx/>
              <a:uFillTx/>
              <a:latin typeface="HGP創英角ｺﾞｼｯｸUB" pitchFamily="50" charset="-128"/>
              <a:ea typeface="HGP創英角ｺﾞｼｯｸUB" pitchFamily="50" charset="-128"/>
              <a:cs typeface="+mj-cs"/>
            </a:endParaRPr>
          </a:p>
        </p:txBody>
      </p:sp>
      <p:sp>
        <p:nvSpPr>
          <p:cNvPr id="35" name="タイトル 1"/>
          <p:cNvSpPr txBox="1">
            <a:spLocks/>
          </p:cNvSpPr>
          <p:nvPr/>
        </p:nvSpPr>
        <p:spPr>
          <a:xfrm>
            <a:off x="3383184" y="4788582"/>
            <a:ext cx="5292588" cy="597178"/>
          </a:xfrm>
          <a:prstGeom prst="rect">
            <a:avLst/>
          </a:prstGeom>
          <a:noFill/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>
            <a:normAutofit/>
            <a:scene3d>
              <a:camera prst="orthographicFront"/>
              <a:lightRig rig="threePt" dir="t"/>
            </a:scene3d>
            <a:sp3d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3000" b="0" i="0" u="none" strike="noStrike" kern="0" cap="none" spc="0" normalizeH="0" baseline="0" noProof="0" dirty="0" smtClean="0">
                <a:ln w="18415" cmpd="sng">
                  <a:noFill/>
                  <a:prstDash val="solid"/>
                </a:ln>
                <a:noFill/>
                <a:uLnTx/>
                <a:uFillTx/>
                <a:latin typeface="HGP創英角ｺﾞｼｯｸUB" pitchFamily="50" charset="-128"/>
                <a:ea typeface="HGP創英角ｺﾞｼｯｸUB" pitchFamily="50" charset="-128"/>
                <a:cs typeface="+mj-cs"/>
              </a:rPr>
              <a:t>本部からの</a:t>
            </a:r>
            <a:r>
              <a:rPr kumimoji="1" lang="ja-JP" altLang="en-US" sz="3000" b="0" i="0" u="none" strike="noStrike" kern="0" cap="none" spc="0" normalizeH="0" baseline="0" noProof="0" dirty="0" smtClean="0">
                <a:ln w="38100" cmpd="sng">
                  <a:noFill/>
                  <a:prstDash val="solid"/>
                </a:ln>
                <a:solidFill>
                  <a:srgbClr val="FF0000"/>
                </a:solidFill>
                <a:uLnTx/>
                <a:uFillTx/>
                <a:latin typeface="HGP創英角ｺﾞｼｯｸUB" pitchFamily="50" charset="-128"/>
                <a:ea typeface="HGP創英角ｺﾞｼｯｸUB" pitchFamily="50" charset="-128"/>
                <a:cs typeface="+mj-cs"/>
              </a:rPr>
              <a:t>開設指示</a:t>
            </a:r>
            <a:r>
              <a:rPr kumimoji="1" lang="ja-JP" altLang="en-US" sz="3000" b="0" i="0" u="none" strike="noStrike" kern="0" cap="none" spc="0" normalizeH="0" baseline="0" noProof="0" dirty="0" smtClean="0">
                <a:ln w="18415" cmpd="sng">
                  <a:noFill/>
                  <a:prstDash val="solid"/>
                </a:ln>
                <a:noFill/>
                <a:uLnTx/>
                <a:uFillTx/>
                <a:latin typeface="HGP創英角ｺﾞｼｯｸUB" pitchFamily="50" charset="-128"/>
                <a:ea typeface="HGP創英角ｺﾞｼｯｸUB" pitchFamily="50" charset="-128"/>
                <a:cs typeface="+mj-cs"/>
              </a:rPr>
              <a:t>が出ている</a:t>
            </a:r>
            <a:endParaRPr kumimoji="1" lang="ja-JP" altLang="en-US" sz="3000" b="0" i="0" u="none" strike="noStrike" kern="0" cap="none" spc="0" normalizeH="0" baseline="0" noProof="0" dirty="0">
              <a:ln w="18415" cmpd="sng">
                <a:noFill/>
                <a:prstDash val="solid"/>
              </a:ln>
              <a:noFill/>
              <a:uLnTx/>
              <a:uFillTx/>
              <a:latin typeface="HGP創英角ｺﾞｼｯｸUB" pitchFamily="50" charset="-128"/>
              <a:ea typeface="HGP創英角ｺﾞｼｯｸUB" pitchFamily="50" charset="-128"/>
              <a:cs typeface="+mj-cs"/>
            </a:endParaRPr>
          </a:p>
        </p:txBody>
      </p:sp>
      <p:sp>
        <p:nvSpPr>
          <p:cNvPr id="36" name="タイトル 1"/>
          <p:cNvSpPr txBox="1">
            <a:spLocks/>
          </p:cNvSpPr>
          <p:nvPr/>
        </p:nvSpPr>
        <p:spPr>
          <a:xfrm>
            <a:off x="3383184" y="5661248"/>
            <a:ext cx="5292588" cy="597178"/>
          </a:xfrm>
          <a:prstGeom prst="rect">
            <a:avLst/>
          </a:prstGeom>
          <a:noFill/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>
            <a:normAutofit/>
            <a:scene3d>
              <a:camera prst="orthographicFront"/>
              <a:lightRig rig="threePt" dir="t"/>
            </a:scene3d>
            <a:sp3d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3000" b="0" i="0" u="none" strike="noStrike" kern="0" cap="none" spc="0" normalizeH="0" baseline="0" noProof="0" dirty="0" smtClean="0">
                <a:ln w="18415" cmpd="sng">
                  <a:noFill/>
                  <a:prstDash val="solid"/>
                </a:ln>
                <a:noFill/>
                <a:uLnTx/>
                <a:uFillTx/>
                <a:latin typeface="HGP創英角ｺﾞｼｯｸUB" pitchFamily="50" charset="-128"/>
                <a:ea typeface="HGP創英角ｺﾞｼｯｸUB" pitchFamily="50" charset="-128"/>
                <a:cs typeface="+mj-cs"/>
              </a:rPr>
              <a:t>施設の</a:t>
            </a:r>
            <a:r>
              <a:rPr kumimoji="1" lang="ja-JP" altLang="en-US" sz="3000" b="0" i="0" u="none" strike="noStrike" kern="0" cap="none" spc="0" normalizeH="0" baseline="0" noProof="0" dirty="0" smtClean="0">
                <a:ln w="38100" cmpd="sng">
                  <a:noFill/>
                  <a:prstDash val="solid"/>
                </a:ln>
                <a:solidFill>
                  <a:srgbClr val="FF0000"/>
                </a:solidFill>
                <a:uLnTx/>
                <a:uFillTx/>
                <a:latin typeface="HGP創英角ｺﾞｼｯｸUB" pitchFamily="50" charset="-128"/>
                <a:ea typeface="HGP創英角ｺﾞｼｯｸUB" pitchFamily="50" charset="-128"/>
                <a:cs typeface="+mj-cs"/>
              </a:rPr>
              <a:t>安全が確認</a:t>
            </a:r>
            <a:r>
              <a:rPr kumimoji="1" lang="ja-JP" altLang="en-US" sz="3000" b="0" i="0" u="none" strike="noStrike" kern="0" cap="none" spc="0" normalizeH="0" baseline="0" noProof="0" dirty="0" smtClean="0">
                <a:ln w="18415" cmpd="sng">
                  <a:noFill/>
                  <a:prstDash val="solid"/>
                </a:ln>
                <a:noFill/>
                <a:uLnTx/>
                <a:uFillTx/>
                <a:latin typeface="HGP創英角ｺﾞｼｯｸUB" pitchFamily="50" charset="-128"/>
                <a:ea typeface="HGP創英角ｺﾞｼｯｸUB" pitchFamily="50" charset="-128"/>
                <a:cs typeface="+mj-cs"/>
              </a:rPr>
              <a:t>されている</a:t>
            </a:r>
            <a:endParaRPr kumimoji="1" lang="ja-JP" altLang="en-US" sz="3000" b="0" i="0" u="none" strike="noStrike" kern="0" cap="none" spc="0" normalizeH="0" baseline="0" noProof="0" dirty="0">
              <a:ln w="18415" cmpd="sng">
                <a:noFill/>
                <a:prstDash val="solid"/>
              </a:ln>
              <a:noFill/>
              <a:uLnTx/>
              <a:uFillTx/>
              <a:latin typeface="HGP創英角ｺﾞｼｯｸUB" pitchFamily="50" charset="-128"/>
              <a:ea typeface="HGP創英角ｺﾞｼｯｸUB" pitchFamily="50" charset="-128"/>
              <a:cs typeface="+mj-cs"/>
            </a:endParaRPr>
          </a:p>
        </p:txBody>
      </p:sp>
      <p:sp>
        <p:nvSpPr>
          <p:cNvPr id="22" name="テキスト ボックス 21"/>
          <p:cNvSpPr txBox="1"/>
          <p:nvPr/>
        </p:nvSpPr>
        <p:spPr>
          <a:xfrm>
            <a:off x="240106" y="242188"/>
            <a:ext cx="8280920" cy="889018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</p:spPr>
        <p:txBody>
          <a:bodyPr wrap="square" rtlCol="0" anchor="ctr" anchorCtr="0">
            <a:noAutofit/>
          </a:bodyPr>
          <a:lstStyle/>
          <a:p>
            <a:r>
              <a:rPr lang="ja-JP" altLang="en-US" sz="4400" dirty="0" smtClean="0">
                <a:ln w="3175">
                  <a:solidFill>
                    <a:schemeClr val="tx1"/>
                  </a:solidFill>
                </a:ln>
                <a:solidFill>
                  <a:schemeClr val="bg1"/>
                </a:solidFill>
                <a:latin typeface="HGP創英角ｺﾞｼｯｸUB" pitchFamily="50" charset="-128"/>
                <a:ea typeface="HGP創英角ｺﾞｼｯｸUB" pitchFamily="50" charset="-128"/>
              </a:rPr>
              <a:t>４</a:t>
            </a:r>
            <a:r>
              <a:rPr lang="ja-JP" altLang="en-US" sz="4400" dirty="0">
                <a:ln w="3175">
                  <a:solidFill>
                    <a:schemeClr val="tx1"/>
                  </a:solidFill>
                </a:ln>
                <a:solidFill>
                  <a:schemeClr val="bg1"/>
                </a:solidFill>
                <a:latin typeface="HGP創英角ｺﾞｼｯｸUB" pitchFamily="50" charset="-128"/>
                <a:ea typeface="HGP創英角ｺﾞｼｯｸUB" pitchFamily="50" charset="-128"/>
              </a:rPr>
              <a:t>　</a:t>
            </a:r>
            <a:r>
              <a:rPr lang="ja-JP" altLang="en-US" sz="4400" dirty="0" smtClean="0">
                <a:ln w="3175">
                  <a:solidFill>
                    <a:schemeClr val="tx1"/>
                  </a:solidFill>
                </a:ln>
                <a:solidFill>
                  <a:schemeClr val="bg1"/>
                </a:solidFill>
                <a:latin typeface="HGP創英角ｺﾞｼｯｸUB" pitchFamily="50" charset="-128"/>
                <a:ea typeface="HGP創英角ｺﾞｼｯｸUB" pitchFamily="50" charset="-128"/>
              </a:rPr>
              <a:t>避難所</a:t>
            </a:r>
            <a:r>
              <a:rPr lang="ja-JP" altLang="en-US" sz="4400" dirty="0">
                <a:ln w="3175">
                  <a:solidFill>
                    <a:schemeClr val="tx1"/>
                  </a:solidFill>
                </a:ln>
                <a:solidFill>
                  <a:schemeClr val="bg1"/>
                </a:solidFill>
                <a:latin typeface="HGP創英角ｺﾞｼｯｸUB" pitchFamily="50" charset="-128"/>
                <a:ea typeface="HGP創英角ｺﾞｼｯｸUB" pitchFamily="50" charset="-128"/>
              </a:rPr>
              <a:t>の</a:t>
            </a:r>
            <a:r>
              <a:rPr lang="ja-JP" altLang="en-US" sz="4400" dirty="0" smtClean="0">
                <a:ln w="3175">
                  <a:solidFill>
                    <a:schemeClr val="tx1"/>
                  </a:solidFill>
                </a:ln>
                <a:solidFill>
                  <a:schemeClr val="bg1"/>
                </a:solidFill>
                <a:latin typeface="HGP創英角ｺﾞｼｯｸUB" pitchFamily="50" charset="-128"/>
                <a:ea typeface="HGP創英角ｺﾞｼｯｸUB" pitchFamily="50" charset="-128"/>
              </a:rPr>
              <a:t>開設から避難生活</a:t>
            </a:r>
            <a:endParaRPr lang="ja-JP" altLang="en-US" sz="4400" dirty="0">
              <a:ln w="3175">
                <a:solidFill>
                  <a:schemeClr val="tx1"/>
                </a:solidFill>
              </a:ln>
              <a:solidFill>
                <a:schemeClr val="bg1"/>
              </a:solidFill>
              <a:latin typeface="HGP創英角ｺﾞｼｯｸUB" pitchFamily="50" charset="-128"/>
              <a:ea typeface="HGP創英角ｺﾞｼｯｸUB" pitchFamily="50" charset="-128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2223133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5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3" grpId="0" animBg="1"/>
      <p:bldP spid="28" grpId="0" animBg="1"/>
      <p:bldP spid="29" grpId="0" animBg="1"/>
      <p:bldP spid="30" grpId="0" animBg="1"/>
      <p:bldP spid="31" grpId="0"/>
      <p:bldP spid="15" grpId="0" animBg="1"/>
      <p:bldP spid="16" grpId="0" animBg="1"/>
      <p:bldP spid="25" grpId="0" animBg="1"/>
      <p:bldP spid="33" grpId="0"/>
      <p:bldP spid="32" grpId="0"/>
      <p:bldP spid="18" grpId="0" animBg="1"/>
      <p:bldP spid="27" grpId="0"/>
      <p:bldP spid="34" grpId="0"/>
      <p:bldP spid="35" grpId="0"/>
      <p:bldP spid="36" grpId="0"/>
      <p:bldP spid="22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A9212D-383F-40DC-BFA0-389572D0157D}" type="slidenum">
              <a:rPr kumimoji="1" lang="ja-JP" altLang="en-US" smtClean="0"/>
              <a:pPr/>
              <a:t>23</a:t>
            </a:fld>
            <a:endParaRPr kumimoji="1" lang="ja-JP" altLang="en-US"/>
          </a:p>
        </p:txBody>
      </p:sp>
      <p:sp>
        <p:nvSpPr>
          <p:cNvPr id="11" name="Text Box 7"/>
          <p:cNvSpPr txBox="1">
            <a:spLocks noChangeArrowheads="1"/>
          </p:cNvSpPr>
          <p:nvPr/>
        </p:nvSpPr>
        <p:spPr bwMode="auto">
          <a:xfrm>
            <a:off x="316600" y="188639"/>
            <a:ext cx="5479536" cy="792089"/>
          </a:xfrm>
          <a:prstGeom prst="rect">
            <a:avLst/>
          </a:prstGeom>
          <a:solidFill>
            <a:srgbClr val="FFFF00"/>
          </a:solidFill>
          <a:ln>
            <a:noFill/>
            <a:headEnd/>
            <a:tailEnd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anchor="ctr" anchorCtr="0">
            <a:noAutofit/>
          </a:bodyPr>
          <a:lstStyle/>
          <a:p>
            <a:pPr>
              <a:spcBef>
                <a:spcPct val="50000"/>
              </a:spcBef>
            </a:pPr>
            <a:r>
              <a:rPr lang="en-US" altLang="ja-JP" sz="4000" dirty="0" smtClean="0">
                <a:solidFill>
                  <a:srgbClr val="0000CC"/>
                </a:solidFill>
                <a:latin typeface="HGP創英角ｺﾞｼｯｸUB" panose="020B0900000000000000" pitchFamily="50" charset="-128"/>
                <a:ea typeface="HGP創英角ｺﾞｼｯｸUB" panose="020B0900000000000000" pitchFamily="50" charset="-128"/>
              </a:rPr>
              <a:t>(2) </a:t>
            </a:r>
            <a:r>
              <a:rPr lang="ja-JP" altLang="en-US" sz="4000" dirty="0" smtClean="0">
                <a:solidFill>
                  <a:srgbClr val="0000CC"/>
                </a:solidFill>
                <a:latin typeface="HGP創英角ｺﾞｼｯｸUB" pitchFamily="50" charset="-128"/>
                <a:ea typeface="HGP創英角ｺﾞｼｯｸUB" pitchFamily="50" charset="-128"/>
              </a:rPr>
              <a:t>避難所開設の手順</a:t>
            </a:r>
            <a:endParaRPr lang="ja-JP" altLang="en-US" sz="4000" dirty="0">
              <a:solidFill>
                <a:srgbClr val="0000CC"/>
              </a:solidFill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sp>
        <p:nvSpPr>
          <p:cNvPr id="7" name="下矢印 6"/>
          <p:cNvSpPr/>
          <p:nvPr/>
        </p:nvSpPr>
        <p:spPr>
          <a:xfrm>
            <a:off x="2051720" y="1305459"/>
            <a:ext cx="5112568" cy="5400600"/>
          </a:xfrm>
          <a:prstGeom prst="downArrow">
            <a:avLst/>
          </a:prstGeom>
          <a:solidFill>
            <a:srgbClr val="FFC000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9" name="テキスト ボックス 8"/>
          <p:cNvSpPr txBox="1"/>
          <p:nvPr/>
        </p:nvSpPr>
        <p:spPr>
          <a:xfrm>
            <a:off x="732377" y="1216222"/>
            <a:ext cx="3207821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kumimoji="1" lang="ja-JP" altLang="en-US" sz="2400" dirty="0" smtClean="0">
                <a:ln w="3175" cmpd="sng">
                  <a:noFill/>
                  <a:prstDash val="solid"/>
                </a:ln>
                <a:solidFill>
                  <a:srgbClr val="FF0000"/>
                </a:solidFill>
                <a:latin typeface="HGP創英角ｺﾞｼｯｸUB" pitchFamily="50" charset="-128"/>
                <a:ea typeface="HGP創英角ｺﾞｼｯｸUB" pitchFamily="50" charset="-128"/>
              </a:rPr>
              <a:t>学校運営時</a:t>
            </a:r>
            <a:r>
              <a:rPr kumimoji="1" lang="en-US" altLang="ja-JP" sz="2400" dirty="0" smtClean="0">
                <a:ln w="3175" cmpd="sng">
                  <a:noFill/>
                  <a:prstDash val="solid"/>
                </a:ln>
                <a:solidFill>
                  <a:srgbClr val="FF0000"/>
                </a:solidFill>
                <a:latin typeface="HGP創英角ｺﾞｼｯｸUB" pitchFamily="50" charset="-128"/>
                <a:ea typeface="HGP創英角ｺﾞｼｯｸUB" pitchFamily="50" charset="-128"/>
              </a:rPr>
              <a:t>(</a:t>
            </a:r>
            <a:r>
              <a:rPr kumimoji="1" lang="ja-JP" altLang="en-US" sz="2400" dirty="0" smtClean="0">
                <a:ln w="3175" cmpd="sng">
                  <a:noFill/>
                  <a:prstDash val="solid"/>
                </a:ln>
                <a:solidFill>
                  <a:srgbClr val="FF0000"/>
                </a:solidFill>
                <a:latin typeface="HGP創英角ｺﾞｼｯｸUB" pitchFamily="50" charset="-128"/>
                <a:ea typeface="HGP創英角ｺﾞｼｯｸUB" pitchFamily="50" charset="-128"/>
              </a:rPr>
              <a:t>教職員</a:t>
            </a:r>
            <a:r>
              <a:rPr kumimoji="1" lang="en-US" altLang="ja-JP" sz="2400" dirty="0" smtClean="0">
                <a:ln w="3175" cmpd="sng">
                  <a:noFill/>
                  <a:prstDash val="solid"/>
                </a:ln>
                <a:solidFill>
                  <a:srgbClr val="FF0000"/>
                </a:solidFill>
                <a:latin typeface="HGP創英角ｺﾞｼｯｸUB" pitchFamily="50" charset="-128"/>
                <a:ea typeface="HGP創英角ｺﾞｼｯｸUB" pitchFamily="50" charset="-128"/>
              </a:rPr>
              <a:t>)</a:t>
            </a:r>
            <a:endParaRPr kumimoji="1" lang="ja-JP" altLang="en-US" sz="2400" dirty="0">
              <a:ln w="3175" cmpd="sng">
                <a:noFill/>
                <a:prstDash val="solid"/>
              </a:ln>
              <a:solidFill>
                <a:srgbClr val="FF0000"/>
              </a:solidFill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sp>
        <p:nvSpPr>
          <p:cNvPr id="15" name="タイトル 1"/>
          <p:cNvSpPr>
            <a:spLocks noGrp="1"/>
          </p:cNvSpPr>
          <p:nvPr>
            <p:ph type="title"/>
          </p:nvPr>
        </p:nvSpPr>
        <p:spPr>
          <a:xfrm>
            <a:off x="323528" y="1916832"/>
            <a:ext cx="4032448" cy="504056"/>
          </a:xfrm>
          <a:solidFill>
            <a:srgbClr val="FF0000"/>
          </a:solidFill>
        </p:spPr>
        <p:txBody>
          <a:bodyPr>
            <a:noAutofit/>
          </a:bodyPr>
          <a:lstStyle/>
          <a:p>
            <a:pPr algn="l"/>
            <a:r>
              <a:rPr kumimoji="1" lang="ja-JP" altLang="en-US" sz="3000" dirty="0" smtClean="0">
                <a:solidFill>
                  <a:schemeClr val="bg1"/>
                </a:solidFill>
                <a:latin typeface="HGP創英角ｺﾞｼｯｸUB" pitchFamily="50" charset="-128"/>
                <a:ea typeface="HGP創英角ｺﾞｼｯｸUB" pitchFamily="50" charset="-128"/>
              </a:rPr>
              <a:t>１　安全確保・状況確認</a:t>
            </a:r>
            <a:endParaRPr kumimoji="1" lang="ja-JP" altLang="en-US" sz="3000" dirty="0">
              <a:solidFill>
                <a:schemeClr val="bg1"/>
              </a:solidFill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sp>
        <p:nvSpPr>
          <p:cNvPr id="16" name="タイトル 1"/>
          <p:cNvSpPr txBox="1">
            <a:spLocks/>
          </p:cNvSpPr>
          <p:nvPr/>
        </p:nvSpPr>
        <p:spPr>
          <a:xfrm>
            <a:off x="316600" y="2564904"/>
            <a:ext cx="4039373" cy="504056"/>
          </a:xfrm>
          <a:prstGeom prst="rect">
            <a:avLst/>
          </a:prstGeom>
          <a:solidFill>
            <a:srgbClr val="FF0000"/>
          </a:solidFill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kumimoji="1"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ja-JP" altLang="en-US" sz="3000" dirty="0">
                <a:solidFill>
                  <a:schemeClr val="bg1"/>
                </a:solidFill>
                <a:latin typeface="HGP創英角ｺﾞｼｯｸUB" pitchFamily="50" charset="-128"/>
                <a:ea typeface="HGP創英角ｺﾞｼｯｸUB" pitchFamily="50" charset="-128"/>
              </a:rPr>
              <a:t>２</a:t>
            </a:r>
            <a:r>
              <a:rPr lang="ja-JP" altLang="en-US" sz="3000" dirty="0" smtClean="0">
                <a:solidFill>
                  <a:schemeClr val="bg1"/>
                </a:solidFill>
                <a:latin typeface="HGP創英角ｺﾞｼｯｸUB" pitchFamily="50" charset="-128"/>
                <a:ea typeface="HGP創英角ｺﾞｼｯｸUB" pitchFamily="50" charset="-128"/>
              </a:rPr>
              <a:t>　緊急避難所の開放</a:t>
            </a:r>
            <a:endParaRPr lang="ja-JP" altLang="en-US" sz="3000" dirty="0">
              <a:solidFill>
                <a:schemeClr val="bg1"/>
              </a:solidFill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sp>
        <p:nvSpPr>
          <p:cNvPr id="17" name="テキスト ボックス 16"/>
          <p:cNvSpPr txBox="1"/>
          <p:nvPr/>
        </p:nvSpPr>
        <p:spPr>
          <a:xfrm>
            <a:off x="5364088" y="1216221"/>
            <a:ext cx="3207821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kumimoji="1" lang="ja-JP" altLang="en-US" sz="2400" dirty="0" smtClean="0">
                <a:ln w="3175" cmpd="sng">
                  <a:noFill/>
                  <a:prstDash val="solid"/>
                </a:ln>
                <a:solidFill>
                  <a:srgbClr val="0000CC"/>
                </a:solidFill>
                <a:latin typeface="HGP創英角ｺﾞｼｯｸUB" pitchFamily="50" charset="-128"/>
                <a:ea typeface="HGP創英角ｺﾞｼｯｸUB" pitchFamily="50" charset="-128"/>
              </a:rPr>
              <a:t>休日・夜間等</a:t>
            </a:r>
            <a:r>
              <a:rPr kumimoji="1" lang="en-US" altLang="ja-JP" sz="2400" dirty="0" smtClean="0">
                <a:ln w="3175" cmpd="sng">
                  <a:noFill/>
                  <a:prstDash val="solid"/>
                </a:ln>
                <a:solidFill>
                  <a:srgbClr val="0000CC"/>
                </a:solidFill>
                <a:latin typeface="HGP創英角ｺﾞｼｯｸUB" pitchFamily="50" charset="-128"/>
                <a:ea typeface="HGP創英角ｺﾞｼｯｸUB" pitchFamily="50" charset="-128"/>
              </a:rPr>
              <a:t>(</a:t>
            </a:r>
            <a:r>
              <a:rPr lang="ja-JP" altLang="en-US" sz="2400" dirty="0">
                <a:ln w="3175" cmpd="sng">
                  <a:noFill/>
                  <a:prstDash val="solid"/>
                </a:ln>
                <a:solidFill>
                  <a:srgbClr val="0000CC"/>
                </a:solidFill>
                <a:latin typeface="HGP創英角ｺﾞｼｯｸUB" pitchFamily="50" charset="-128"/>
                <a:ea typeface="HGP創英角ｺﾞｼｯｸUB" pitchFamily="50" charset="-128"/>
              </a:rPr>
              <a:t>区</a:t>
            </a:r>
            <a:r>
              <a:rPr kumimoji="1" lang="ja-JP" altLang="en-US" sz="2400" dirty="0" smtClean="0">
                <a:ln w="3175" cmpd="sng">
                  <a:noFill/>
                  <a:prstDash val="solid"/>
                </a:ln>
                <a:solidFill>
                  <a:srgbClr val="0000CC"/>
                </a:solidFill>
                <a:latin typeface="HGP創英角ｺﾞｼｯｸUB" pitchFamily="50" charset="-128"/>
                <a:ea typeface="HGP創英角ｺﾞｼｯｸUB" pitchFamily="50" charset="-128"/>
              </a:rPr>
              <a:t>職員</a:t>
            </a:r>
            <a:r>
              <a:rPr kumimoji="1" lang="en-US" altLang="ja-JP" sz="2400" dirty="0" smtClean="0">
                <a:ln w="3175" cmpd="sng">
                  <a:noFill/>
                  <a:prstDash val="solid"/>
                </a:ln>
                <a:solidFill>
                  <a:srgbClr val="0000CC"/>
                </a:solidFill>
                <a:latin typeface="HGP創英角ｺﾞｼｯｸUB" pitchFamily="50" charset="-128"/>
                <a:ea typeface="HGP創英角ｺﾞｼｯｸUB" pitchFamily="50" charset="-128"/>
              </a:rPr>
              <a:t>)</a:t>
            </a:r>
            <a:endParaRPr kumimoji="1" lang="ja-JP" altLang="en-US" sz="2400" dirty="0">
              <a:ln w="3175" cmpd="sng">
                <a:noFill/>
                <a:prstDash val="solid"/>
              </a:ln>
              <a:solidFill>
                <a:srgbClr val="0000CC"/>
              </a:solidFill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sp>
        <p:nvSpPr>
          <p:cNvPr id="18" name="タイトル 1"/>
          <p:cNvSpPr txBox="1">
            <a:spLocks/>
          </p:cNvSpPr>
          <p:nvPr/>
        </p:nvSpPr>
        <p:spPr>
          <a:xfrm>
            <a:off x="4860032" y="1916832"/>
            <a:ext cx="4032448" cy="504056"/>
          </a:xfrm>
          <a:prstGeom prst="rect">
            <a:avLst/>
          </a:prstGeom>
          <a:solidFill>
            <a:srgbClr val="0000FF"/>
          </a:solidFill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kumimoji="1"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ja-JP" altLang="en-US" sz="3000" dirty="0" smtClean="0">
                <a:solidFill>
                  <a:schemeClr val="bg1"/>
                </a:solidFill>
                <a:latin typeface="HGP創英角ｺﾞｼｯｸUB" pitchFamily="50" charset="-128"/>
                <a:ea typeface="HGP創英角ｺﾞｼｯｸUB" pitchFamily="50" charset="-128"/>
              </a:rPr>
              <a:t>１　自主参集</a:t>
            </a:r>
            <a:endParaRPr lang="ja-JP" altLang="en-US" sz="3000" dirty="0">
              <a:solidFill>
                <a:schemeClr val="bg1"/>
              </a:solidFill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sp>
        <p:nvSpPr>
          <p:cNvPr id="19" name="タイトル 1"/>
          <p:cNvSpPr txBox="1">
            <a:spLocks/>
          </p:cNvSpPr>
          <p:nvPr/>
        </p:nvSpPr>
        <p:spPr>
          <a:xfrm>
            <a:off x="4860032" y="2564904"/>
            <a:ext cx="4032448" cy="504056"/>
          </a:xfrm>
          <a:prstGeom prst="rect">
            <a:avLst/>
          </a:prstGeom>
          <a:solidFill>
            <a:srgbClr val="0000FF"/>
          </a:solidFill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kumimoji="1"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ja-JP" altLang="en-US" sz="3000" dirty="0" smtClean="0">
                <a:solidFill>
                  <a:schemeClr val="bg1"/>
                </a:solidFill>
                <a:latin typeface="HGP創英角ｺﾞｼｯｸUB" pitchFamily="50" charset="-128"/>
                <a:ea typeface="HGP創英角ｺﾞｼｯｸUB" pitchFamily="50" charset="-128"/>
              </a:rPr>
              <a:t>２</a:t>
            </a:r>
            <a:r>
              <a:rPr lang="en-US" altLang="ja-JP" sz="3000" dirty="0" smtClean="0">
                <a:solidFill>
                  <a:schemeClr val="bg1"/>
                </a:solidFill>
                <a:latin typeface="HGP創英角ｺﾞｼｯｸUB" pitchFamily="50" charset="-128"/>
                <a:ea typeface="HGP創英角ｺﾞｼｯｸUB" pitchFamily="50" charset="-128"/>
              </a:rPr>
              <a:t>-1</a:t>
            </a:r>
            <a:r>
              <a:rPr lang="ja-JP" altLang="en-US" sz="3000" dirty="0" smtClean="0">
                <a:solidFill>
                  <a:schemeClr val="bg1"/>
                </a:solidFill>
                <a:latin typeface="HGP創英角ｺﾞｼｯｸUB" pitchFamily="50" charset="-128"/>
                <a:ea typeface="HGP創英角ｺﾞｼｯｸUB" pitchFamily="50" charset="-128"/>
              </a:rPr>
              <a:t>　施設の解錠</a:t>
            </a:r>
            <a:endParaRPr lang="ja-JP" altLang="en-US" sz="3000" dirty="0">
              <a:solidFill>
                <a:schemeClr val="bg1"/>
              </a:solidFill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sp>
        <p:nvSpPr>
          <p:cNvPr id="20" name="タイトル 1"/>
          <p:cNvSpPr txBox="1">
            <a:spLocks/>
          </p:cNvSpPr>
          <p:nvPr/>
        </p:nvSpPr>
        <p:spPr>
          <a:xfrm>
            <a:off x="4847881" y="3212976"/>
            <a:ext cx="4032448" cy="504056"/>
          </a:xfrm>
          <a:prstGeom prst="rect">
            <a:avLst/>
          </a:prstGeom>
          <a:solidFill>
            <a:srgbClr val="0000FF"/>
          </a:solidFill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kumimoji="1"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ja-JP" altLang="en-US" sz="3000" dirty="0" smtClean="0">
                <a:solidFill>
                  <a:schemeClr val="bg1"/>
                </a:solidFill>
                <a:latin typeface="HGP創英角ｺﾞｼｯｸUB" pitchFamily="50" charset="-128"/>
                <a:ea typeface="HGP創英角ｺﾞｼｯｸUB" pitchFamily="50" charset="-128"/>
              </a:rPr>
              <a:t>２</a:t>
            </a:r>
            <a:r>
              <a:rPr lang="en-US" altLang="ja-JP" sz="3000" dirty="0" smtClean="0">
                <a:solidFill>
                  <a:schemeClr val="bg1"/>
                </a:solidFill>
                <a:latin typeface="HGP創英角ｺﾞｼｯｸUB" pitchFamily="50" charset="-128"/>
                <a:ea typeface="HGP創英角ｺﾞｼｯｸUB" pitchFamily="50" charset="-128"/>
              </a:rPr>
              <a:t>-2</a:t>
            </a:r>
            <a:r>
              <a:rPr lang="ja-JP" altLang="en-US" sz="3000" dirty="0" smtClean="0">
                <a:solidFill>
                  <a:schemeClr val="bg1"/>
                </a:solidFill>
                <a:latin typeface="HGP創英角ｺﾞｼｯｸUB" pitchFamily="50" charset="-128"/>
                <a:ea typeface="HGP創英角ｺﾞｼｯｸUB" pitchFamily="50" charset="-128"/>
              </a:rPr>
              <a:t>　施設の安全確認</a:t>
            </a:r>
            <a:endParaRPr lang="ja-JP" altLang="en-US" sz="3000" dirty="0">
              <a:solidFill>
                <a:schemeClr val="bg1"/>
              </a:solidFill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sp>
        <p:nvSpPr>
          <p:cNvPr id="21" name="タイトル 1"/>
          <p:cNvSpPr txBox="1">
            <a:spLocks/>
          </p:cNvSpPr>
          <p:nvPr/>
        </p:nvSpPr>
        <p:spPr>
          <a:xfrm>
            <a:off x="2405908" y="4002630"/>
            <a:ext cx="4416341" cy="504056"/>
          </a:xfrm>
          <a:prstGeom prst="rect">
            <a:avLst/>
          </a:prstGeom>
          <a:solidFill>
            <a:srgbClr val="CC0066"/>
          </a:solidFill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kumimoji="1"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ja-JP" altLang="en-US" sz="3000" dirty="0">
                <a:solidFill>
                  <a:schemeClr val="bg1"/>
                </a:solidFill>
                <a:latin typeface="HGP創英角ｺﾞｼｯｸUB" pitchFamily="50" charset="-128"/>
                <a:ea typeface="HGP創英角ｺﾞｼｯｸUB" pitchFamily="50" charset="-128"/>
              </a:rPr>
              <a:t>３</a:t>
            </a:r>
            <a:r>
              <a:rPr lang="ja-JP" altLang="en-US" sz="3000" dirty="0" smtClean="0">
                <a:solidFill>
                  <a:schemeClr val="bg1"/>
                </a:solidFill>
                <a:latin typeface="HGP創英角ｺﾞｼｯｸUB" pitchFamily="50" charset="-128"/>
                <a:ea typeface="HGP創英角ｺﾞｼｯｸUB" pitchFamily="50" charset="-128"/>
              </a:rPr>
              <a:t>　避難所の開設準備</a:t>
            </a:r>
            <a:endParaRPr lang="ja-JP" altLang="en-US" sz="3000" dirty="0">
              <a:solidFill>
                <a:schemeClr val="bg1"/>
              </a:solidFill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sp>
        <p:nvSpPr>
          <p:cNvPr id="22" name="タイトル 1"/>
          <p:cNvSpPr txBox="1">
            <a:spLocks/>
          </p:cNvSpPr>
          <p:nvPr/>
        </p:nvSpPr>
        <p:spPr>
          <a:xfrm>
            <a:off x="2405909" y="4653136"/>
            <a:ext cx="4416341" cy="504056"/>
          </a:xfrm>
          <a:prstGeom prst="rect">
            <a:avLst/>
          </a:prstGeom>
          <a:solidFill>
            <a:srgbClr val="CC0066"/>
          </a:solidFill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kumimoji="1"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ja-JP" altLang="en-US" sz="3000" dirty="0" smtClean="0">
                <a:solidFill>
                  <a:schemeClr val="bg1"/>
                </a:solidFill>
                <a:latin typeface="HGP創英角ｺﾞｼｯｸUB" pitchFamily="50" charset="-128"/>
                <a:ea typeface="HGP創英角ｺﾞｼｯｸUB" pitchFamily="50" charset="-128"/>
              </a:rPr>
              <a:t>４　避難者の受け入れ</a:t>
            </a:r>
            <a:endParaRPr lang="ja-JP" altLang="en-US" sz="3000" dirty="0">
              <a:solidFill>
                <a:schemeClr val="bg1"/>
              </a:solidFill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sp>
        <p:nvSpPr>
          <p:cNvPr id="23" name="タイトル 1"/>
          <p:cNvSpPr txBox="1">
            <a:spLocks/>
          </p:cNvSpPr>
          <p:nvPr/>
        </p:nvSpPr>
        <p:spPr>
          <a:xfrm>
            <a:off x="2393758" y="5301208"/>
            <a:ext cx="4428492" cy="504056"/>
          </a:xfrm>
          <a:prstGeom prst="rect">
            <a:avLst/>
          </a:prstGeom>
          <a:solidFill>
            <a:srgbClr val="CC0066"/>
          </a:solidFill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kumimoji="1"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ja-JP" altLang="en-US" sz="3000" dirty="0" smtClean="0">
                <a:solidFill>
                  <a:schemeClr val="bg1"/>
                </a:solidFill>
                <a:latin typeface="HGP創英角ｺﾞｼｯｸUB" pitchFamily="50" charset="-128"/>
                <a:ea typeface="HGP創英角ｺﾞｼｯｸUB" pitchFamily="50" charset="-128"/>
              </a:rPr>
              <a:t>５　本部への報告</a:t>
            </a:r>
            <a:r>
              <a:rPr lang="en-US" altLang="ja-JP" sz="3000" dirty="0" smtClean="0">
                <a:solidFill>
                  <a:schemeClr val="bg1"/>
                </a:solidFill>
                <a:latin typeface="HGP創英角ｺﾞｼｯｸUB" pitchFamily="50" charset="-128"/>
                <a:ea typeface="HGP創英角ｺﾞｼｯｸUB" pitchFamily="50" charset="-128"/>
              </a:rPr>
              <a:t>(</a:t>
            </a:r>
            <a:r>
              <a:rPr lang="ja-JP" altLang="en-US" sz="3000" dirty="0" smtClean="0">
                <a:solidFill>
                  <a:schemeClr val="bg1"/>
                </a:solidFill>
                <a:latin typeface="HGP創英角ｺﾞｼｯｸUB" pitchFamily="50" charset="-128"/>
                <a:ea typeface="HGP創英角ｺﾞｼｯｸUB" pitchFamily="50" charset="-128"/>
              </a:rPr>
              <a:t>第１報</a:t>
            </a:r>
            <a:r>
              <a:rPr lang="en-US" altLang="ja-JP" sz="3000" dirty="0" smtClean="0">
                <a:solidFill>
                  <a:schemeClr val="bg1"/>
                </a:solidFill>
                <a:latin typeface="HGP創英角ｺﾞｼｯｸUB" pitchFamily="50" charset="-128"/>
                <a:ea typeface="HGP創英角ｺﾞｼｯｸUB" pitchFamily="50" charset="-128"/>
              </a:rPr>
              <a:t>)</a:t>
            </a:r>
            <a:endParaRPr lang="ja-JP" altLang="en-US" sz="3000" dirty="0">
              <a:solidFill>
                <a:schemeClr val="bg1"/>
              </a:solidFill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sp>
        <p:nvSpPr>
          <p:cNvPr id="24" name="タイトル 1"/>
          <p:cNvSpPr txBox="1">
            <a:spLocks/>
          </p:cNvSpPr>
          <p:nvPr/>
        </p:nvSpPr>
        <p:spPr>
          <a:xfrm>
            <a:off x="2393757" y="5949280"/>
            <a:ext cx="4428493" cy="504056"/>
          </a:xfrm>
          <a:prstGeom prst="rect">
            <a:avLst/>
          </a:prstGeom>
          <a:solidFill>
            <a:srgbClr val="CC0066"/>
          </a:solidFill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kumimoji="1"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ja-JP" altLang="en-US" sz="3000" dirty="0" smtClean="0">
                <a:solidFill>
                  <a:schemeClr val="bg1"/>
                </a:solidFill>
                <a:latin typeface="HGP創英角ｺﾞｼｯｸUB" pitchFamily="50" charset="-128"/>
                <a:ea typeface="HGP創英角ｺﾞｼｯｸUB" pitchFamily="50" charset="-128"/>
              </a:rPr>
              <a:t>６　運営組織の立ち上げ</a:t>
            </a:r>
            <a:endParaRPr lang="ja-JP" altLang="en-US" sz="3000" dirty="0">
              <a:solidFill>
                <a:schemeClr val="bg1"/>
              </a:solidFill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sp>
        <p:nvSpPr>
          <p:cNvPr id="25" name="テキスト ボックス 24"/>
          <p:cNvSpPr txBox="1"/>
          <p:nvPr/>
        </p:nvSpPr>
        <p:spPr>
          <a:xfrm>
            <a:off x="251520" y="3998364"/>
            <a:ext cx="2016224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kumimoji="1" lang="ja-JP" altLang="en-US" sz="2400" dirty="0" smtClean="0">
                <a:ln w="3175" cmpd="sng">
                  <a:noFill/>
                  <a:prstDash val="solid"/>
                </a:ln>
                <a:solidFill>
                  <a:srgbClr val="CC0066"/>
                </a:solidFill>
                <a:latin typeface="HGP創英角ｺﾞｼｯｸUB" pitchFamily="50" charset="-128"/>
                <a:ea typeface="HGP創英角ｺﾞｼｯｸUB" pitchFamily="50" charset="-128"/>
              </a:rPr>
              <a:t>共通事項</a:t>
            </a:r>
            <a:endParaRPr kumimoji="1" lang="ja-JP" altLang="en-US" sz="2400" dirty="0">
              <a:ln w="3175" cmpd="sng">
                <a:noFill/>
                <a:prstDash val="solid"/>
              </a:ln>
              <a:solidFill>
                <a:srgbClr val="CC0066"/>
              </a:solidFill>
              <a:latin typeface="HGP創英角ｺﾞｼｯｸUB" pitchFamily="50" charset="-128"/>
              <a:ea typeface="HGP創英角ｺﾞｼｯｸUB" pitchFamily="50" charset="-128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739590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タイトル 1"/>
          <p:cNvSpPr txBox="1">
            <a:spLocks/>
          </p:cNvSpPr>
          <p:nvPr/>
        </p:nvSpPr>
        <p:spPr>
          <a:xfrm>
            <a:off x="223479" y="116632"/>
            <a:ext cx="5356633" cy="768921"/>
          </a:xfrm>
          <a:prstGeom prst="rect">
            <a:avLst/>
          </a:prstGeom>
          <a:solidFill>
            <a:srgbClr val="FFFF00"/>
          </a:solidFill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 anchorCtr="0">
            <a:noAutofit/>
            <a:scene3d>
              <a:camera prst="orthographicFront"/>
              <a:lightRig rig="threePt" dir="t"/>
            </a:scene3d>
            <a:sp3d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ja-JP" sz="4000" kern="0" noProof="0" dirty="0" smtClean="0">
                <a:ln w="18415" cmpd="sng">
                  <a:noFill/>
                  <a:prstDash val="solid"/>
                </a:ln>
                <a:solidFill>
                  <a:srgbClr val="0000CC"/>
                </a:solidFill>
                <a:latin typeface="HGP創英角ｺﾞｼｯｸUB" panose="020B0900000000000000" pitchFamily="50" charset="-128"/>
                <a:ea typeface="HGP創英角ｺﾞｼｯｸUB" panose="020B0900000000000000" pitchFamily="50" charset="-128"/>
                <a:cs typeface="+mj-cs"/>
              </a:rPr>
              <a:t>(3) </a:t>
            </a:r>
            <a:r>
              <a:rPr kumimoji="1" lang="ja-JP" altLang="en-US" sz="4000" b="0" i="0" u="none" strike="noStrike" kern="0" cap="none" spc="0" normalizeH="0" baseline="0" noProof="0" dirty="0" smtClean="0">
                <a:ln w="18415" cmpd="sng">
                  <a:noFill/>
                  <a:prstDash val="solid"/>
                </a:ln>
                <a:solidFill>
                  <a:srgbClr val="0000CC"/>
                </a:solidFill>
                <a:uLnTx/>
                <a:uFillTx/>
                <a:latin typeface="HGP創英角ｺﾞｼｯｸUB" pitchFamily="50" charset="-128"/>
                <a:ea typeface="HGP創英角ｺﾞｼｯｸUB" pitchFamily="50" charset="-128"/>
                <a:cs typeface="+mj-cs"/>
              </a:rPr>
              <a:t>避難所の運営</a:t>
            </a:r>
            <a:r>
              <a:rPr lang="ja-JP" altLang="en-US" sz="4000" kern="0" dirty="0">
                <a:ln w="18415" cmpd="sng">
                  <a:noFill/>
                  <a:prstDash val="solid"/>
                </a:ln>
                <a:solidFill>
                  <a:srgbClr val="0000CC"/>
                </a:solidFill>
                <a:latin typeface="HGP創英角ｺﾞｼｯｸUB" pitchFamily="50" charset="-128"/>
                <a:ea typeface="HGP創英角ｺﾞｼｯｸUB" pitchFamily="50" charset="-128"/>
                <a:cs typeface="+mj-cs"/>
              </a:rPr>
              <a:t>組織</a:t>
            </a:r>
            <a:endParaRPr kumimoji="1" lang="ja-JP" altLang="en-US" sz="4000" b="0" i="0" u="none" strike="noStrike" kern="0" cap="none" spc="0" normalizeH="0" baseline="0" noProof="0" dirty="0">
              <a:ln w="18415" cmpd="sng">
                <a:noFill/>
                <a:prstDash val="solid"/>
              </a:ln>
              <a:solidFill>
                <a:srgbClr val="0000CC"/>
              </a:solidFill>
              <a:uLnTx/>
              <a:uFillTx/>
              <a:latin typeface="HGP創英角ｺﾞｼｯｸUB" pitchFamily="50" charset="-128"/>
              <a:ea typeface="HGP創英角ｺﾞｼｯｸUB" pitchFamily="50" charset="-128"/>
              <a:cs typeface="+mj-cs"/>
            </a:endParaRPr>
          </a:p>
        </p:txBody>
      </p:sp>
      <p:sp>
        <p:nvSpPr>
          <p:cNvPr id="22" name="AutoShape 2"/>
          <p:cNvSpPr>
            <a:spLocks noChangeArrowheads="1"/>
          </p:cNvSpPr>
          <p:nvPr/>
        </p:nvSpPr>
        <p:spPr bwMode="auto">
          <a:xfrm>
            <a:off x="323529" y="1124745"/>
            <a:ext cx="8568952" cy="5544616"/>
          </a:xfrm>
          <a:prstGeom prst="roundRect">
            <a:avLst>
              <a:gd name="adj" fmla="val 10000"/>
            </a:avLst>
          </a:prstGeom>
          <a:solidFill>
            <a:schemeClr val="accent1">
              <a:lumMod val="20000"/>
              <a:lumOff val="80000"/>
            </a:schemeClr>
          </a:solidFill>
          <a:ln w="25400">
            <a:solidFill>
              <a:srgbClr val="0070C0"/>
            </a:solidFill>
            <a:round/>
            <a:headEnd/>
            <a:tailEnd/>
          </a:ln>
        </p:spPr>
        <p:txBody>
          <a:bodyPr vert="horz" wrap="square" lIns="74295" tIns="8890" rIns="74295" bIns="8890" numCol="1" anchor="t" anchorCtr="0" compatLnSpc="1">
            <a:prstTxWarp prst="textNoShape">
              <a:avLst/>
            </a:prstTxWarp>
          </a:bodyPr>
          <a:lstStyle/>
          <a:p>
            <a:endParaRPr lang="ja-JP" altLang="en-US"/>
          </a:p>
        </p:txBody>
      </p:sp>
      <p:cxnSp>
        <p:nvCxnSpPr>
          <p:cNvPr id="23" name="直線コネクタ 22"/>
          <p:cNvCxnSpPr/>
          <p:nvPr/>
        </p:nvCxnSpPr>
        <p:spPr>
          <a:xfrm>
            <a:off x="4330580" y="3462010"/>
            <a:ext cx="506538" cy="0"/>
          </a:xfrm>
          <a:prstGeom prst="line">
            <a:avLst/>
          </a:prstGeom>
          <a:ln w="25400"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線コネクタ 23"/>
          <p:cNvCxnSpPr/>
          <p:nvPr/>
        </p:nvCxnSpPr>
        <p:spPr>
          <a:xfrm>
            <a:off x="4330580" y="3863734"/>
            <a:ext cx="506538" cy="0"/>
          </a:xfrm>
          <a:prstGeom prst="line">
            <a:avLst/>
          </a:prstGeom>
          <a:ln w="25400"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線コネクタ 24"/>
          <p:cNvCxnSpPr/>
          <p:nvPr/>
        </p:nvCxnSpPr>
        <p:spPr>
          <a:xfrm>
            <a:off x="4330580" y="4256430"/>
            <a:ext cx="506538" cy="0"/>
          </a:xfrm>
          <a:prstGeom prst="line">
            <a:avLst/>
          </a:prstGeom>
          <a:ln w="25400"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線コネクタ 25"/>
          <p:cNvCxnSpPr/>
          <p:nvPr/>
        </p:nvCxnSpPr>
        <p:spPr>
          <a:xfrm>
            <a:off x="4336088" y="6267788"/>
            <a:ext cx="506538" cy="0"/>
          </a:xfrm>
          <a:prstGeom prst="line">
            <a:avLst/>
          </a:prstGeom>
          <a:ln w="25400"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線コネクタ 26"/>
          <p:cNvCxnSpPr/>
          <p:nvPr/>
        </p:nvCxnSpPr>
        <p:spPr>
          <a:xfrm>
            <a:off x="4337581" y="4638147"/>
            <a:ext cx="506538" cy="0"/>
          </a:xfrm>
          <a:prstGeom prst="line">
            <a:avLst/>
          </a:prstGeom>
          <a:ln w="25400"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線コネクタ 27"/>
          <p:cNvCxnSpPr/>
          <p:nvPr/>
        </p:nvCxnSpPr>
        <p:spPr>
          <a:xfrm>
            <a:off x="4330580" y="5859271"/>
            <a:ext cx="506538" cy="0"/>
          </a:xfrm>
          <a:prstGeom prst="line">
            <a:avLst/>
          </a:prstGeom>
          <a:ln w="25400"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線コネクタ 28"/>
          <p:cNvCxnSpPr/>
          <p:nvPr/>
        </p:nvCxnSpPr>
        <p:spPr>
          <a:xfrm>
            <a:off x="4330580" y="5058089"/>
            <a:ext cx="506538" cy="0"/>
          </a:xfrm>
          <a:prstGeom prst="line">
            <a:avLst/>
          </a:prstGeom>
          <a:ln w="25400"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線コネクタ 29"/>
          <p:cNvCxnSpPr/>
          <p:nvPr/>
        </p:nvCxnSpPr>
        <p:spPr>
          <a:xfrm>
            <a:off x="4330580" y="5466109"/>
            <a:ext cx="506538" cy="0"/>
          </a:xfrm>
          <a:prstGeom prst="line">
            <a:avLst/>
          </a:prstGeom>
          <a:ln w="25400"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テキスト ボックス 30"/>
          <p:cNvSpPr txBox="1"/>
          <p:nvPr/>
        </p:nvSpPr>
        <p:spPr>
          <a:xfrm>
            <a:off x="939710" y="2195720"/>
            <a:ext cx="1688073" cy="659847"/>
          </a:xfrm>
          <a:prstGeom prst="rect">
            <a:avLst/>
          </a:prstGeom>
          <a:solidFill>
            <a:srgbClr val="008000"/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 anchor="ctr" anchorCtr="0">
            <a:noAutofit/>
          </a:bodyPr>
          <a:lstStyle/>
          <a:p>
            <a:pPr algn="dist"/>
            <a:r>
              <a:rPr kumimoji="1" lang="ja-JP" altLang="en-US" sz="1600" dirty="0" smtClean="0">
                <a:solidFill>
                  <a:schemeClr val="bg1"/>
                </a:solidFill>
                <a:latin typeface="HG創英角ｺﾞｼｯｸUB" pitchFamily="49" charset="-128"/>
                <a:ea typeface="HG創英角ｺﾞｼｯｸUB" pitchFamily="49" charset="-128"/>
              </a:rPr>
              <a:t>施設管理責任</a:t>
            </a:r>
            <a:r>
              <a:rPr lang="ja-JP" altLang="en-US" sz="1600" dirty="0" smtClean="0">
                <a:solidFill>
                  <a:schemeClr val="bg1"/>
                </a:solidFill>
                <a:latin typeface="HG創英角ｺﾞｼｯｸUB" pitchFamily="49" charset="-128"/>
                <a:ea typeface="HG創英角ｺﾞｼｯｸUB" pitchFamily="49" charset="-128"/>
              </a:rPr>
              <a:t>者（学校長）</a:t>
            </a:r>
            <a:endParaRPr kumimoji="1" lang="ja-JP" altLang="en-US" sz="1600" dirty="0">
              <a:solidFill>
                <a:schemeClr val="bg1"/>
              </a:solidFill>
              <a:latin typeface="HG創英角ｺﾞｼｯｸUB" pitchFamily="49" charset="-128"/>
              <a:ea typeface="HG創英角ｺﾞｼｯｸUB" pitchFamily="49" charset="-128"/>
            </a:endParaRPr>
          </a:p>
        </p:txBody>
      </p:sp>
      <p:sp>
        <p:nvSpPr>
          <p:cNvPr id="32" name="テキスト ボックス 31"/>
          <p:cNvSpPr txBox="1"/>
          <p:nvPr/>
        </p:nvSpPr>
        <p:spPr>
          <a:xfrm>
            <a:off x="939711" y="3293538"/>
            <a:ext cx="1688072" cy="523220"/>
          </a:xfrm>
          <a:prstGeom prst="rect">
            <a:avLst/>
          </a:prstGeom>
          <a:solidFill>
            <a:schemeClr val="bg1"/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kumimoji="1" lang="ja-JP" altLang="en-US" sz="1400" dirty="0" smtClean="0">
                <a:latin typeface="HGP創英角ｺﾞｼｯｸUB" pitchFamily="50" charset="-128"/>
                <a:ea typeface="HGP創英角ｺﾞｼｯｸUB" pitchFamily="50" charset="-128"/>
              </a:rPr>
              <a:t>・教職員</a:t>
            </a:r>
            <a:endParaRPr kumimoji="1" lang="en-US" altLang="ja-JP" sz="1400" dirty="0" smtClean="0">
              <a:latin typeface="HGP創英角ｺﾞｼｯｸUB" pitchFamily="50" charset="-128"/>
              <a:ea typeface="HGP創英角ｺﾞｼｯｸUB" pitchFamily="50" charset="-128"/>
            </a:endParaRPr>
          </a:p>
          <a:p>
            <a:r>
              <a:rPr kumimoji="1" lang="ja-JP" altLang="en-US" sz="1400" dirty="0" smtClean="0">
                <a:latin typeface="HGP創英角ｺﾞｼｯｸUB" pitchFamily="50" charset="-128"/>
                <a:ea typeface="HGP創英角ｺﾞｼｯｸUB" pitchFamily="50" charset="-128"/>
              </a:rPr>
              <a:t>・避難所開設職員</a:t>
            </a:r>
            <a:endParaRPr kumimoji="1" lang="ja-JP" altLang="en-US" sz="1400" dirty="0"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sp>
        <p:nvSpPr>
          <p:cNvPr id="33" name="テキスト ボックス 32"/>
          <p:cNvSpPr txBox="1"/>
          <p:nvPr/>
        </p:nvSpPr>
        <p:spPr>
          <a:xfrm>
            <a:off x="939711" y="2954984"/>
            <a:ext cx="1688072" cy="338554"/>
          </a:xfrm>
          <a:prstGeom prst="rect">
            <a:avLst/>
          </a:prstGeom>
          <a:solidFill>
            <a:srgbClr val="008000"/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dist"/>
            <a:r>
              <a:rPr kumimoji="1" lang="ja-JP" altLang="en-US" sz="1600" dirty="0" smtClean="0">
                <a:solidFill>
                  <a:schemeClr val="bg1"/>
                </a:solidFill>
                <a:latin typeface="HGP創英角ｺﾞｼｯｸUB" pitchFamily="50" charset="-128"/>
                <a:ea typeface="HGP創英角ｺﾞｼｯｸUB" pitchFamily="50" charset="-128"/>
              </a:rPr>
              <a:t>連絡調整要員</a:t>
            </a:r>
            <a:endParaRPr kumimoji="1" lang="ja-JP" altLang="en-US" sz="1600" dirty="0">
              <a:solidFill>
                <a:schemeClr val="bg1"/>
              </a:solidFill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sp>
        <p:nvSpPr>
          <p:cNvPr id="34" name="角丸四角形 33"/>
          <p:cNvSpPr/>
          <p:nvPr/>
        </p:nvSpPr>
        <p:spPr>
          <a:xfrm>
            <a:off x="601218" y="1811305"/>
            <a:ext cx="2222505" cy="2100140"/>
          </a:xfrm>
          <a:prstGeom prst="roundRect">
            <a:avLst/>
          </a:prstGeom>
          <a:noFill/>
          <a:ln w="25400">
            <a:solidFill>
              <a:srgbClr val="008000"/>
            </a:solidFill>
            <a:prstDash val="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5" name="テキスト ボックス 34"/>
          <p:cNvSpPr txBox="1"/>
          <p:nvPr/>
        </p:nvSpPr>
        <p:spPr>
          <a:xfrm>
            <a:off x="688503" y="1857166"/>
            <a:ext cx="150039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1600" dirty="0" smtClean="0">
                <a:solidFill>
                  <a:srgbClr val="008000"/>
                </a:solidFill>
                <a:latin typeface="HG創英角ｺﾞｼｯｸUB" pitchFamily="49" charset="-128"/>
                <a:ea typeface="HG創英角ｺﾞｼｯｸUB" pitchFamily="49" charset="-128"/>
              </a:rPr>
              <a:t>[</a:t>
            </a:r>
            <a:r>
              <a:rPr kumimoji="1" lang="ja-JP" altLang="en-US" sz="1600" dirty="0" smtClean="0">
                <a:solidFill>
                  <a:srgbClr val="008000"/>
                </a:solidFill>
                <a:latin typeface="HG創英角ｺﾞｼｯｸUB" pitchFamily="49" charset="-128"/>
                <a:ea typeface="HG創英角ｺﾞｼｯｸUB" pitchFamily="49" charset="-128"/>
              </a:rPr>
              <a:t>施設管理部</a:t>
            </a:r>
            <a:r>
              <a:rPr kumimoji="1" lang="en-US" altLang="ja-JP" sz="1600" dirty="0" smtClean="0">
                <a:solidFill>
                  <a:srgbClr val="008000"/>
                </a:solidFill>
                <a:latin typeface="HG創英角ｺﾞｼｯｸUB" pitchFamily="49" charset="-128"/>
                <a:ea typeface="HG創英角ｺﾞｼｯｸUB" pitchFamily="49" charset="-128"/>
              </a:rPr>
              <a:t>]</a:t>
            </a:r>
            <a:endParaRPr kumimoji="1" lang="ja-JP" altLang="en-US" sz="1600" dirty="0">
              <a:solidFill>
                <a:srgbClr val="008000"/>
              </a:solidFill>
              <a:latin typeface="HG創英角ｺﾞｼｯｸUB" pitchFamily="49" charset="-128"/>
              <a:ea typeface="HG創英角ｺﾞｼｯｸUB" pitchFamily="49" charset="-128"/>
            </a:endParaRPr>
          </a:p>
        </p:txBody>
      </p:sp>
      <p:cxnSp>
        <p:nvCxnSpPr>
          <p:cNvPr id="37" name="直線コネクタ 36"/>
          <p:cNvCxnSpPr/>
          <p:nvPr/>
        </p:nvCxnSpPr>
        <p:spPr>
          <a:xfrm>
            <a:off x="4330580" y="2750758"/>
            <a:ext cx="549" cy="3527828"/>
          </a:xfrm>
          <a:prstGeom prst="line">
            <a:avLst/>
          </a:prstGeom>
          <a:ln w="25400"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テキスト ボックス 37"/>
          <p:cNvSpPr txBox="1"/>
          <p:nvPr/>
        </p:nvSpPr>
        <p:spPr>
          <a:xfrm>
            <a:off x="3609537" y="2861375"/>
            <a:ext cx="1453103" cy="338554"/>
          </a:xfrm>
          <a:prstGeom prst="rect">
            <a:avLst/>
          </a:prstGeom>
          <a:solidFill>
            <a:srgbClr val="FFFF99"/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dist"/>
            <a:r>
              <a:rPr lang="ja-JP" altLang="en-US" sz="1600" dirty="0" smtClean="0">
                <a:latin typeface="HGP創英角ｺﾞｼｯｸUB" pitchFamily="50" charset="-128"/>
                <a:ea typeface="HGP創英角ｺﾞｼｯｸUB" pitchFamily="50" charset="-128"/>
              </a:rPr>
              <a:t>運営副部</a:t>
            </a:r>
            <a:r>
              <a:rPr kumimoji="1" lang="ja-JP" altLang="en-US" sz="1600" dirty="0" smtClean="0">
                <a:latin typeface="HGP創英角ｺﾞｼｯｸUB" pitchFamily="50" charset="-128"/>
                <a:ea typeface="HGP創英角ｺﾞｼｯｸUB" pitchFamily="50" charset="-128"/>
              </a:rPr>
              <a:t>長</a:t>
            </a:r>
            <a:endParaRPr kumimoji="1" lang="ja-JP" altLang="en-US" sz="1600" dirty="0"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sp>
        <p:nvSpPr>
          <p:cNvPr id="39" name="角丸四角形 38"/>
          <p:cNvSpPr/>
          <p:nvPr/>
        </p:nvSpPr>
        <p:spPr>
          <a:xfrm>
            <a:off x="3254962" y="1806524"/>
            <a:ext cx="5421493" cy="4721263"/>
          </a:xfrm>
          <a:prstGeom prst="roundRect">
            <a:avLst>
              <a:gd name="adj" fmla="val 7369"/>
            </a:avLst>
          </a:prstGeom>
          <a:noFill/>
          <a:ln w="25400">
            <a:solidFill>
              <a:schemeClr val="accent2">
                <a:lumMod val="75000"/>
              </a:schemeClr>
            </a:solidFill>
            <a:prstDash val="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0" name="テキスト ボックス 39"/>
          <p:cNvSpPr txBox="1"/>
          <p:nvPr/>
        </p:nvSpPr>
        <p:spPr>
          <a:xfrm>
            <a:off x="3481267" y="1872160"/>
            <a:ext cx="170665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1600" dirty="0" smtClean="0">
                <a:solidFill>
                  <a:schemeClr val="accent2">
                    <a:lumMod val="75000"/>
                  </a:schemeClr>
                </a:solidFill>
                <a:latin typeface="HG創英角ｺﾞｼｯｸUB" pitchFamily="49" charset="-128"/>
                <a:ea typeface="HG創英角ｺﾞｼｯｸUB" pitchFamily="49" charset="-128"/>
              </a:rPr>
              <a:t>[</a:t>
            </a:r>
            <a:r>
              <a:rPr kumimoji="1" lang="ja-JP" altLang="en-US" sz="1600" dirty="0" smtClean="0">
                <a:solidFill>
                  <a:schemeClr val="accent2">
                    <a:lumMod val="75000"/>
                  </a:schemeClr>
                </a:solidFill>
                <a:latin typeface="HG創英角ｺﾞｼｯｸUB" pitchFamily="49" charset="-128"/>
                <a:ea typeface="HG創英角ｺﾞｼｯｸUB" pitchFamily="49" charset="-128"/>
              </a:rPr>
              <a:t>避難所運営部</a:t>
            </a:r>
            <a:r>
              <a:rPr kumimoji="1" lang="en-US" altLang="ja-JP" sz="1600" dirty="0" smtClean="0">
                <a:solidFill>
                  <a:schemeClr val="accent2">
                    <a:lumMod val="75000"/>
                  </a:schemeClr>
                </a:solidFill>
                <a:latin typeface="HG創英角ｺﾞｼｯｸUB" pitchFamily="49" charset="-128"/>
                <a:ea typeface="HG創英角ｺﾞｼｯｸUB" pitchFamily="49" charset="-128"/>
              </a:rPr>
              <a:t>]</a:t>
            </a:r>
            <a:endParaRPr kumimoji="1" lang="ja-JP" altLang="en-US" sz="1600" dirty="0">
              <a:solidFill>
                <a:schemeClr val="accent2">
                  <a:lumMod val="75000"/>
                </a:schemeClr>
              </a:solidFill>
              <a:latin typeface="HG創英角ｺﾞｼｯｸUB" pitchFamily="49" charset="-128"/>
              <a:ea typeface="HG創英角ｺﾞｼｯｸUB" pitchFamily="49" charset="-128"/>
            </a:endParaRPr>
          </a:p>
        </p:txBody>
      </p:sp>
      <p:grpSp>
        <p:nvGrpSpPr>
          <p:cNvPr id="4" name="グループ化 3"/>
          <p:cNvGrpSpPr/>
          <p:nvPr/>
        </p:nvGrpSpPr>
        <p:grpSpPr>
          <a:xfrm>
            <a:off x="4720060" y="3286256"/>
            <a:ext cx="3680817" cy="338554"/>
            <a:chOff x="4730726" y="3352066"/>
            <a:chExt cx="3680817" cy="338554"/>
          </a:xfrm>
        </p:grpSpPr>
        <p:sp>
          <p:nvSpPr>
            <p:cNvPr id="42" name="テキスト ボックス 41"/>
            <p:cNvSpPr txBox="1"/>
            <p:nvPr/>
          </p:nvSpPr>
          <p:spPr>
            <a:xfrm>
              <a:off x="4730726" y="3352066"/>
              <a:ext cx="1444103" cy="338554"/>
            </a:xfrm>
            <a:prstGeom prst="rect">
              <a:avLst/>
            </a:prstGeom>
            <a:solidFill>
              <a:srgbClr val="FFFF99"/>
            </a:solidFill>
            <a:effectLst/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wrap="square" rtlCol="0" anchor="ctr" anchorCtr="0">
              <a:spAutoFit/>
            </a:bodyPr>
            <a:lstStyle/>
            <a:p>
              <a:pPr algn="dist"/>
              <a:r>
                <a:rPr kumimoji="1" lang="ja-JP" altLang="en-US" sz="1600" dirty="0" smtClean="0">
                  <a:latin typeface="HGP創英角ｺﾞｼｯｸUB" pitchFamily="50" charset="-128"/>
                  <a:ea typeface="HGP創英角ｺﾞｼｯｸUB" pitchFamily="50" charset="-128"/>
                </a:rPr>
                <a:t>総務班</a:t>
              </a:r>
              <a:endParaRPr kumimoji="1" lang="ja-JP" altLang="en-US" sz="1600" dirty="0">
                <a:latin typeface="HGP創英角ｺﾞｼｯｸUB" pitchFamily="50" charset="-128"/>
                <a:ea typeface="HGP創英角ｺﾞｼｯｸUB" pitchFamily="50" charset="-128"/>
              </a:endParaRPr>
            </a:p>
          </p:txBody>
        </p:sp>
        <p:sp>
          <p:nvSpPr>
            <p:cNvPr id="43" name="テキスト ボックス 42"/>
            <p:cNvSpPr txBox="1"/>
            <p:nvPr/>
          </p:nvSpPr>
          <p:spPr>
            <a:xfrm>
              <a:off x="6175401" y="3352066"/>
              <a:ext cx="2236142" cy="338554"/>
            </a:xfrm>
            <a:prstGeom prst="rect">
              <a:avLst/>
            </a:prstGeom>
            <a:solidFill>
              <a:schemeClr val="bg1"/>
            </a:solidFill>
            <a:effectLst/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wrap="square" rtlCol="0" anchor="ctr" anchorCtr="0">
              <a:spAutoFit/>
            </a:bodyPr>
            <a:lstStyle/>
            <a:p>
              <a:r>
                <a:rPr kumimoji="1" lang="ja-JP" altLang="en-US" sz="1600" dirty="0" smtClean="0">
                  <a:latin typeface="HGP創英角ｺﾞｼｯｸUB" pitchFamily="50" charset="-128"/>
                  <a:ea typeface="HGP創英角ｺﾞｼｯｸUB" pitchFamily="50" charset="-128"/>
                </a:rPr>
                <a:t>・班長　・副班長　・班員</a:t>
              </a:r>
              <a:endParaRPr kumimoji="1" lang="ja-JP" altLang="en-US" sz="1600" dirty="0">
                <a:latin typeface="HGP創英角ｺﾞｼｯｸUB" pitchFamily="50" charset="-128"/>
                <a:ea typeface="HGP創英角ｺﾞｼｯｸUB" pitchFamily="50" charset="-128"/>
              </a:endParaRPr>
            </a:p>
          </p:txBody>
        </p:sp>
      </p:grpSp>
      <p:grpSp>
        <p:nvGrpSpPr>
          <p:cNvPr id="5" name="グループ化 4"/>
          <p:cNvGrpSpPr/>
          <p:nvPr/>
        </p:nvGrpSpPr>
        <p:grpSpPr>
          <a:xfrm>
            <a:off x="4725393" y="3692297"/>
            <a:ext cx="3680246" cy="331254"/>
            <a:chOff x="4725393" y="3769268"/>
            <a:chExt cx="3680246" cy="331254"/>
          </a:xfrm>
        </p:grpSpPr>
        <p:sp>
          <p:nvSpPr>
            <p:cNvPr id="45" name="テキスト ボックス 44"/>
            <p:cNvSpPr txBox="1"/>
            <p:nvPr/>
          </p:nvSpPr>
          <p:spPr>
            <a:xfrm>
              <a:off x="4725393" y="3769268"/>
              <a:ext cx="1444104" cy="331254"/>
            </a:xfrm>
            <a:prstGeom prst="rect">
              <a:avLst/>
            </a:prstGeom>
            <a:solidFill>
              <a:srgbClr val="FFFF99"/>
            </a:solidFill>
            <a:effectLst/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wrap="square" rtlCol="0" anchor="ctr" anchorCtr="0">
              <a:noAutofit/>
            </a:bodyPr>
            <a:lstStyle/>
            <a:p>
              <a:pPr algn="dist"/>
              <a:r>
                <a:rPr kumimoji="1" lang="ja-JP" altLang="en-US" sz="1600" dirty="0" smtClean="0">
                  <a:latin typeface="HGP創英角ｺﾞｼｯｸUB" pitchFamily="50" charset="-128"/>
                  <a:ea typeface="HGP創英角ｺﾞｼｯｸUB" pitchFamily="50" charset="-128"/>
                </a:rPr>
                <a:t>情報広報班</a:t>
              </a:r>
              <a:endParaRPr kumimoji="1" lang="ja-JP" altLang="en-US" sz="1600" dirty="0">
                <a:latin typeface="HGP創英角ｺﾞｼｯｸUB" pitchFamily="50" charset="-128"/>
                <a:ea typeface="HGP創英角ｺﾞｼｯｸUB" pitchFamily="50" charset="-128"/>
              </a:endParaRPr>
            </a:p>
          </p:txBody>
        </p:sp>
        <p:sp>
          <p:nvSpPr>
            <p:cNvPr id="46" name="テキスト ボックス 45"/>
            <p:cNvSpPr txBox="1"/>
            <p:nvPr/>
          </p:nvSpPr>
          <p:spPr>
            <a:xfrm>
              <a:off x="6164163" y="3769269"/>
              <a:ext cx="2241476" cy="331253"/>
            </a:xfrm>
            <a:prstGeom prst="rect">
              <a:avLst/>
            </a:prstGeom>
            <a:solidFill>
              <a:schemeClr val="bg1"/>
            </a:solidFill>
            <a:effectLst/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wrap="square" rtlCol="0" anchor="ctr" anchorCtr="0">
              <a:noAutofit/>
            </a:bodyPr>
            <a:lstStyle/>
            <a:p>
              <a:r>
                <a:rPr kumimoji="1" lang="ja-JP" altLang="en-US" sz="1600" dirty="0" smtClean="0">
                  <a:latin typeface="HGP創英角ｺﾞｼｯｸUB" pitchFamily="50" charset="-128"/>
                  <a:ea typeface="HGP創英角ｺﾞｼｯｸUB" pitchFamily="50" charset="-128"/>
                </a:rPr>
                <a:t>・班長　・副班長　・班員</a:t>
              </a:r>
              <a:endParaRPr kumimoji="1" lang="ja-JP" altLang="en-US" sz="1600" dirty="0">
                <a:latin typeface="HGP創英角ｺﾞｼｯｸUB" pitchFamily="50" charset="-128"/>
                <a:ea typeface="HGP創英角ｺﾞｼｯｸUB" pitchFamily="50" charset="-128"/>
              </a:endParaRPr>
            </a:p>
          </p:txBody>
        </p:sp>
      </p:grpSp>
      <p:sp>
        <p:nvSpPr>
          <p:cNvPr id="66" name="AutoShape 2"/>
          <p:cNvSpPr>
            <a:spLocks noChangeArrowheads="1"/>
          </p:cNvSpPr>
          <p:nvPr/>
        </p:nvSpPr>
        <p:spPr bwMode="auto">
          <a:xfrm>
            <a:off x="576091" y="4066009"/>
            <a:ext cx="2247632" cy="2461778"/>
          </a:xfrm>
          <a:prstGeom prst="roundRect">
            <a:avLst>
              <a:gd name="adj" fmla="val 10000"/>
            </a:avLst>
          </a:prstGeom>
          <a:solidFill>
            <a:srgbClr val="FFCCFF"/>
          </a:solidFill>
          <a:ln w="25400">
            <a:solidFill>
              <a:srgbClr val="FF00FF"/>
            </a:solidFill>
            <a:round/>
            <a:headEnd/>
            <a:tailEnd/>
          </a:ln>
        </p:spPr>
        <p:txBody>
          <a:bodyPr vert="horz" wrap="square" lIns="74295" tIns="8890" rIns="74295" bIns="8890" numCol="1" anchor="t" anchorCtr="0" compatLnSpc="1">
            <a:prstTxWarp prst="textNoShape">
              <a:avLst/>
            </a:prstTxWarp>
          </a:bodyPr>
          <a:lstStyle/>
          <a:p>
            <a:endParaRPr lang="ja-JP" altLang="en-US"/>
          </a:p>
        </p:txBody>
      </p:sp>
      <p:sp>
        <p:nvSpPr>
          <p:cNvPr id="67" name="テキスト ボックス 66"/>
          <p:cNvSpPr txBox="1"/>
          <p:nvPr/>
        </p:nvSpPr>
        <p:spPr>
          <a:xfrm>
            <a:off x="703759" y="4176118"/>
            <a:ext cx="107905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1600" dirty="0" smtClean="0">
                <a:latin typeface="HG創英角ｺﾞｼｯｸUB" pitchFamily="49" charset="-128"/>
                <a:ea typeface="HG創英角ｺﾞｼｯｸUB" pitchFamily="49" charset="-128"/>
              </a:rPr>
              <a:t>[</a:t>
            </a:r>
            <a:r>
              <a:rPr kumimoji="1" lang="ja-JP" altLang="en-US" sz="1600" dirty="0" smtClean="0">
                <a:latin typeface="HG創英角ｺﾞｼｯｸUB" pitchFamily="49" charset="-128"/>
                <a:ea typeface="HG創英角ｺﾞｼｯｸUB" pitchFamily="49" charset="-128"/>
              </a:rPr>
              <a:t>居住組</a:t>
            </a:r>
            <a:r>
              <a:rPr kumimoji="1" lang="en-US" altLang="ja-JP" sz="1600" dirty="0" smtClean="0">
                <a:latin typeface="HG創英角ｺﾞｼｯｸUB" pitchFamily="49" charset="-128"/>
                <a:ea typeface="HG創英角ｺﾞｼｯｸUB" pitchFamily="49" charset="-128"/>
              </a:rPr>
              <a:t>]</a:t>
            </a:r>
            <a:endParaRPr kumimoji="1" lang="ja-JP" altLang="en-US" sz="1600" dirty="0">
              <a:latin typeface="HG創英角ｺﾞｼｯｸUB" pitchFamily="49" charset="-128"/>
              <a:ea typeface="HG創英角ｺﾞｼｯｸUB" pitchFamily="49" charset="-128"/>
            </a:endParaRPr>
          </a:p>
        </p:txBody>
      </p:sp>
      <p:grpSp>
        <p:nvGrpSpPr>
          <p:cNvPr id="68" name="グループ化 67"/>
          <p:cNvGrpSpPr/>
          <p:nvPr/>
        </p:nvGrpSpPr>
        <p:grpSpPr>
          <a:xfrm>
            <a:off x="703760" y="4571834"/>
            <a:ext cx="1924024" cy="830998"/>
            <a:chOff x="1529464" y="3569935"/>
            <a:chExt cx="2051354" cy="913047"/>
          </a:xfrm>
        </p:grpSpPr>
        <p:sp>
          <p:nvSpPr>
            <p:cNvPr id="69" name="テキスト ボックス 68"/>
            <p:cNvSpPr txBox="1"/>
            <p:nvPr/>
          </p:nvSpPr>
          <p:spPr>
            <a:xfrm>
              <a:off x="1529464" y="3569935"/>
              <a:ext cx="962578" cy="913046"/>
            </a:xfrm>
            <a:prstGeom prst="rect">
              <a:avLst/>
            </a:prstGeom>
            <a:gradFill>
              <a:gsLst>
                <a:gs pos="0">
                  <a:schemeClr val="accent3">
                    <a:lumMod val="40000"/>
                    <a:lumOff val="60000"/>
                  </a:schemeClr>
                </a:gs>
                <a:gs pos="45000">
                  <a:schemeClr val="accent3">
                    <a:lumMod val="20000"/>
                    <a:lumOff val="80000"/>
                  </a:schemeClr>
                </a:gs>
                <a:gs pos="100000">
                  <a:schemeClr val="accent3">
                    <a:lumMod val="60000"/>
                    <a:lumOff val="40000"/>
                  </a:schemeClr>
                </a:gs>
              </a:gsLst>
              <a:lin ang="5400000" scaled="0"/>
            </a:gradFill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wrap="square" rtlCol="0" anchor="ctr" anchorCtr="1">
              <a:noAutofit/>
            </a:bodyPr>
            <a:lstStyle/>
            <a:p>
              <a:pPr algn="dist"/>
              <a:r>
                <a:rPr kumimoji="1" lang="ja-JP" altLang="en-US" sz="1600" dirty="0" smtClean="0">
                  <a:latin typeface="HGP創英角ｺﾞｼｯｸUB" pitchFamily="50" charset="-128"/>
                  <a:ea typeface="HGP創英角ｺﾞｼｯｸUB" pitchFamily="50" charset="-128"/>
                </a:rPr>
                <a:t>居住組</a:t>
              </a:r>
              <a:endParaRPr kumimoji="1" lang="ja-JP" altLang="en-US" sz="1600" dirty="0">
                <a:latin typeface="HGP創英角ｺﾞｼｯｸUB" pitchFamily="50" charset="-128"/>
                <a:ea typeface="HGP創英角ｺﾞｼｯｸUB" pitchFamily="50" charset="-128"/>
              </a:endParaRPr>
            </a:p>
          </p:txBody>
        </p:sp>
        <p:sp>
          <p:nvSpPr>
            <p:cNvPr id="70" name="テキスト ボックス 69"/>
            <p:cNvSpPr txBox="1"/>
            <p:nvPr/>
          </p:nvSpPr>
          <p:spPr>
            <a:xfrm>
              <a:off x="2492041" y="3569936"/>
              <a:ext cx="1088777" cy="913046"/>
            </a:xfrm>
            <a:prstGeom prst="rect">
              <a:avLst/>
            </a:prstGeom>
            <a:solidFill>
              <a:schemeClr val="bg1"/>
            </a:solidFill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r>
                <a:rPr kumimoji="1" lang="ja-JP" altLang="en-US" sz="1600" dirty="0" smtClean="0">
                  <a:latin typeface="HGP創英角ｺﾞｼｯｸUB" pitchFamily="50" charset="-128"/>
                  <a:ea typeface="HGP創英角ｺﾞｼｯｸUB" pitchFamily="50" charset="-128"/>
                </a:rPr>
                <a:t>・組長</a:t>
              </a:r>
              <a:endParaRPr kumimoji="1" lang="en-US" altLang="ja-JP" sz="1600" dirty="0" smtClean="0">
                <a:latin typeface="HGP創英角ｺﾞｼｯｸUB" pitchFamily="50" charset="-128"/>
                <a:ea typeface="HGP創英角ｺﾞｼｯｸUB" pitchFamily="50" charset="-128"/>
              </a:endParaRPr>
            </a:p>
            <a:p>
              <a:r>
                <a:rPr kumimoji="1" lang="ja-JP" altLang="en-US" sz="1600" dirty="0" smtClean="0">
                  <a:latin typeface="HGP創英角ｺﾞｼｯｸUB" pitchFamily="50" charset="-128"/>
                  <a:ea typeface="HGP創英角ｺﾞｼｯｸUB" pitchFamily="50" charset="-128"/>
                </a:rPr>
                <a:t>・副組長</a:t>
              </a:r>
              <a:endParaRPr kumimoji="1" lang="en-US" altLang="ja-JP" sz="1600" dirty="0" smtClean="0">
                <a:latin typeface="HGP創英角ｺﾞｼｯｸUB" pitchFamily="50" charset="-128"/>
                <a:ea typeface="HGP創英角ｺﾞｼｯｸUB" pitchFamily="50" charset="-128"/>
              </a:endParaRPr>
            </a:p>
            <a:p>
              <a:r>
                <a:rPr kumimoji="1" lang="ja-JP" altLang="en-US" sz="1600" dirty="0" smtClean="0">
                  <a:latin typeface="HGP創英角ｺﾞｼｯｸUB" pitchFamily="50" charset="-128"/>
                  <a:ea typeface="HGP創英角ｺﾞｼｯｸUB" pitchFamily="50" charset="-128"/>
                </a:rPr>
                <a:t>・居住者</a:t>
              </a:r>
              <a:endParaRPr kumimoji="1" lang="ja-JP" altLang="en-US" sz="1600" dirty="0">
                <a:latin typeface="HGP創英角ｺﾞｼｯｸUB" pitchFamily="50" charset="-128"/>
                <a:ea typeface="HGP創英角ｺﾞｼｯｸUB" pitchFamily="50" charset="-128"/>
              </a:endParaRPr>
            </a:p>
          </p:txBody>
        </p:sp>
      </p:grpSp>
      <p:grpSp>
        <p:nvGrpSpPr>
          <p:cNvPr id="71" name="グループ化 70"/>
          <p:cNvGrpSpPr/>
          <p:nvPr/>
        </p:nvGrpSpPr>
        <p:grpSpPr>
          <a:xfrm>
            <a:off x="703759" y="5486330"/>
            <a:ext cx="1924025" cy="830999"/>
            <a:chOff x="1660755" y="3655253"/>
            <a:chExt cx="2051356" cy="913047"/>
          </a:xfrm>
        </p:grpSpPr>
        <p:sp>
          <p:nvSpPr>
            <p:cNvPr id="72" name="テキスト ボックス 71"/>
            <p:cNvSpPr txBox="1"/>
            <p:nvPr/>
          </p:nvSpPr>
          <p:spPr>
            <a:xfrm>
              <a:off x="1660755" y="3655253"/>
              <a:ext cx="962581" cy="913047"/>
            </a:xfrm>
            <a:prstGeom prst="rect">
              <a:avLst/>
            </a:prstGeom>
            <a:gradFill>
              <a:gsLst>
                <a:gs pos="0">
                  <a:schemeClr val="accent3">
                    <a:lumMod val="40000"/>
                    <a:lumOff val="60000"/>
                  </a:schemeClr>
                </a:gs>
                <a:gs pos="45000">
                  <a:schemeClr val="accent3">
                    <a:lumMod val="20000"/>
                    <a:lumOff val="80000"/>
                  </a:schemeClr>
                </a:gs>
                <a:gs pos="100000">
                  <a:schemeClr val="accent3">
                    <a:lumMod val="60000"/>
                    <a:lumOff val="40000"/>
                  </a:schemeClr>
                </a:gs>
              </a:gsLst>
              <a:lin ang="5400000" scaled="0"/>
            </a:gradFill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wrap="square" rtlCol="0" anchor="ctr" anchorCtr="1">
              <a:noAutofit/>
            </a:bodyPr>
            <a:lstStyle/>
            <a:p>
              <a:pPr algn="dist"/>
              <a:r>
                <a:rPr kumimoji="1" lang="ja-JP" altLang="en-US" sz="1600" dirty="0" smtClean="0">
                  <a:latin typeface="HGP創英角ｺﾞｼｯｸUB" pitchFamily="50" charset="-128"/>
                  <a:ea typeface="HGP創英角ｺﾞｼｯｸUB" pitchFamily="50" charset="-128"/>
                </a:rPr>
                <a:t>居住組</a:t>
              </a:r>
              <a:endParaRPr kumimoji="1" lang="ja-JP" altLang="en-US" sz="1600" dirty="0">
                <a:latin typeface="HGP創英角ｺﾞｼｯｸUB" pitchFamily="50" charset="-128"/>
                <a:ea typeface="HGP創英角ｺﾞｼｯｸUB" pitchFamily="50" charset="-128"/>
              </a:endParaRPr>
            </a:p>
          </p:txBody>
        </p:sp>
        <p:sp>
          <p:nvSpPr>
            <p:cNvPr id="73" name="テキスト ボックス 72"/>
            <p:cNvSpPr txBox="1"/>
            <p:nvPr/>
          </p:nvSpPr>
          <p:spPr>
            <a:xfrm>
              <a:off x="2623336" y="3655255"/>
              <a:ext cx="1088775" cy="913045"/>
            </a:xfrm>
            <a:prstGeom prst="rect">
              <a:avLst/>
            </a:prstGeom>
            <a:gradFill>
              <a:gsLst>
                <a:gs pos="0">
                  <a:schemeClr val="bg1"/>
                </a:gs>
                <a:gs pos="50000">
                  <a:schemeClr val="accent3">
                    <a:lumMod val="20000"/>
                    <a:lumOff val="80000"/>
                  </a:schemeClr>
                </a:gs>
                <a:gs pos="100000">
                  <a:schemeClr val="accent3">
                    <a:lumMod val="40000"/>
                    <a:lumOff val="60000"/>
                  </a:schemeClr>
                </a:gs>
              </a:gsLst>
              <a:lin ang="5400000" scaled="0"/>
            </a:gradFill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r>
                <a:rPr kumimoji="1" lang="ja-JP" altLang="en-US" sz="1600" dirty="0" smtClean="0">
                  <a:latin typeface="HGP創英角ｺﾞｼｯｸUB" pitchFamily="50" charset="-128"/>
                  <a:ea typeface="HGP創英角ｺﾞｼｯｸUB" pitchFamily="50" charset="-128"/>
                </a:rPr>
                <a:t>・組長</a:t>
              </a:r>
              <a:endParaRPr kumimoji="1" lang="en-US" altLang="ja-JP" sz="1600" dirty="0" smtClean="0">
                <a:latin typeface="HGP創英角ｺﾞｼｯｸUB" pitchFamily="50" charset="-128"/>
                <a:ea typeface="HGP創英角ｺﾞｼｯｸUB" pitchFamily="50" charset="-128"/>
              </a:endParaRPr>
            </a:p>
            <a:p>
              <a:r>
                <a:rPr kumimoji="1" lang="ja-JP" altLang="en-US" sz="1600" dirty="0" smtClean="0">
                  <a:latin typeface="HGP創英角ｺﾞｼｯｸUB" pitchFamily="50" charset="-128"/>
                  <a:ea typeface="HGP創英角ｺﾞｼｯｸUB" pitchFamily="50" charset="-128"/>
                </a:rPr>
                <a:t>・副組長</a:t>
              </a:r>
              <a:endParaRPr kumimoji="1" lang="en-US" altLang="ja-JP" sz="1600" dirty="0" smtClean="0">
                <a:latin typeface="HGP創英角ｺﾞｼｯｸUB" pitchFamily="50" charset="-128"/>
                <a:ea typeface="HGP創英角ｺﾞｼｯｸUB" pitchFamily="50" charset="-128"/>
              </a:endParaRPr>
            </a:p>
            <a:p>
              <a:r>
                <a:rPr kumimoji="1" lang="ja-JP" altLang="en-US" sz="1600" dirty="0" smtClean="0">
                  <a:latin typeface="HGP創英角ｺﾞｼｯｸUB" pitchFamily="50" charset="-128"/>
                  <a:ea typeface="HGP創英角ｺﾞｼｯｸUB" pitchFamily="50" charset="-128"/>
                </a:rPr>
                <a:t>・居住者</a:t>
              </a:r>
              <a:endParaRPr kumimoji="1" lang="ja-JP" altLang="en-US" sz="1600" dirty="0">
                <a:latin typeface="HGP創英角ｺﾞｼｯｸUB" pitchFamily="50" charset="-128"/>
                <a:ea typeface="HGP創英角ｺﾞｼｯｸUB" pitchFamily="50" charset="-128"/>
              </a:endParaRPr>
            </a:p>
          </p:txBody>
        </p:sp>
      </p:grpSp>
      <p:sp>
        <p:nvSpPr>
          <p:cNvPr id="74" name="テキスト ボックス 73"/>
          <p:cNvSpPr txBox="1"/>
          <p:nvPr/>
        </p:nvSpPr>
        <p:spPr>
          <a:xfrm>
            <a:off x="2188902" y="1268758"/>
            <a:ext cx="48382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ja-JP" altLang="en-US" sz="2400" dirty="0" smtClean="0">
                <a:solidFill>
                  <a:srgbClr val="002060"/>
                </a:solidFill>
                <a:latin typeface="HG創英角ｺﾞｼｯｸUB" pitchFamily="49" charset="-128"/>
                <a:ea typeface="HG創英角ｺﾞｼｯｸUB" pitchFamily="49" charset="-128"/>
              </a:rPr>
              <a:t>○△避難所</a:t>
            </a:r>
            <a:r>
              <a:rPr kumimoji="1" lang="en-US" altLang="ja-JP" sz="2400" dirty="0" smtClean="0">
                <a:solidFill>
                  <a:srgbClr val="002060"/>
                </a:solidFill>
                <a:latin typeface="HG創英角ｺﾞｼｯｸUB" pitchFamily="49" charset="-128"/>
                <a:ea typeface="HG創英角ｺﾞｼｯｸUB" pitchFamily="49" charset="-128"/>
              </a:rPr>
              <a:t>[</a:t>
            </a:r>
            <a:r>
              <a:rPr kumimoji="1" lang="ja-JP" altLang="en-US" sz="2400" dirty="0" smtClean="0">
                <a:solidFill>
                  <a:srgbClr val="002060"/>
                </a:solidFill>
                <a:latin typeface="HG創英角ｺﾞｼｯｸUB" pitchFamily="49" charset="-128"/>
                <a:ea typeface="HG創英角ｺﾞｼｯｸUB" pitchFamily="49" charset="-128"/>
              </a:rPr>
              <a:t>避難所運営協議会</a:t>
            </a:r>
            <a:r>
              <a:rPr kumimoji="1" lang="en-US" altLang="ja-JP" sz="2400" dirty="0" smtClean="0">
                <a:solidFill>
                  <a:srgbClr val="002060"/>
                </a:solidFill>
                <a:latin typeface="HG創英角ｺﾞｼｯｸUB" pitchFamily="49" charset="-128"/>
                <a:ea typeface="HG創英角ｺﾞｼｯｸUB" pitchFamily="49" charset="-128"/>
              </a:rPr>
              <a:t>]</a:t>
            </a:r>
            <a:endParaRPr kumimoji="1" lang="ja-JP" altLang="en-US" sz="2400" dirty="0">
              <a:solidFill>
                <a:srgbClr val="002060"/>
              </a:solidFill>
              <a:latin typeface="HG創英角ｺﾞｼｯｸUB" pitchFamily="49" charset="-128"/>
              <a:ea typeface="HG創英角ｺﾞｼｯｸUB" pitchFamily="49" charset="-128"/>
            </a:endParaRPr>
          </a:p>
        </p:txBody>
      </p:sp>
      <p:grpSp>
        <p:nvGrpSpPr>
          <p:cNvPr id="75" name="グループ化 74"/>
          <p:cNvGrpSpPr/>
          <p:nvPr/>
        </p:nvGrpSpPr>
        <p:grpSpPr>
          <a:xfrm>
            <a:off x="4725393" y="4088422"/>
            <a:ext cx="3677865" cy="331741"/>
            <a:chOff x="4646299" y="3834139"/>
            <a:chExt cx="3677865" cy="331741"/>
          </a:xfrm>
        </p:grpSpPr>
        <p:sp>
          <p:nvSpPr>
            <p:cNvPr id="76" name="テキスト ボックス 75"/>
            <p:cNvSpPr txBox="1"/>
            <p:nvPr/>
          </p:nvSpPr>
          <p:spPr>
            <a:xfrm>
              <a:off x="4646299" y="3834626"/>
              <a:ext cx="1444103" cy="331254"/>
            </a:xfrm>
            <a:prstGeom prst="rect">
              <a:avLst/>
            </a:prstGeom>
            <a:solidFill>
              <a:srgbClr val="FFFF99"/>
            </a:solidFill>
            <a:effectLst/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wrap="square" rtlCol="0" anchor="ctr" anchorCtr="0">
              <a:noAutofit/>
            </a:bodyPr>
            <a:lstStyle/>
            <a:p>
              <a:pPr algn="dist"/>
              <a:r>
                <a:rPr kumimoji="1" lang="ja-JP" altLang="en-US" sz="1600" dirty="0" smtClean="0">
                  <a:latin typeface="HGP創英角ｺﾞｼｯｸUB" pitchFamily="50" charset="-128"/>
                  <a:ea typeface="HGP創英角ｺﾞｼｯｸUB" pitchFamily="50" charset="-128"/>
                </a:rPr>
                <a:t>被災者管理班</a:t>
              </a:r>
              <a:endParaRPr kumimoji="1" lang="ja-JP" altLang="en-US" sz="1600" dirty="0">
                <a:latin typeface="HGP創英角ｺﾞｼｯｸUB" pitchFamily="50" charset="-128"/>
                <a:ea typeface="HGP創英角ｺﾞｼｯｸUB" pitchFamily="50" charset="-128"/>
              </a:endParaRPr>
            </a:p>
          </p:txBody>
        </p:sp>
        <p:sp>
          <p:nvSpPr>
            <p:cNvPr id="77" name="テキスト ボックス 76"/>
            <p:cNvSpPr txBox="1"/>
            <p:nvPr/>
          </p:nvSpPr>
          <p:spPr>
            <a:xfrm>
              <a:off x="6088022" y="3834139"/>
              <a:ext cx="2236142" cy="331253"/>
            </a:xfrm>
            <a:prstGeom prst="rect">
              <a:avLst/>
            </a:prstGeom>
            <a:solidFill>
              <a:schemeClr val="bg1"/>
            </a:solidFill>
            <a:effectLst/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wrap="square" rtlCol="0" anchor="ctr" anchorCtr="0">
              <a:noAutofit/>
            </a:bodyPr>
            <a:lstStyle/>
            <a:p>
              <a:r>
                <a:rPr kumimoji="1" lang="ja-JP" altLang="en-US" sz="1600" dirty="0" smtClean="0">
                  <a:latin typeface="HGP創英角ｺﾞｼｯｸUB" pitchFamily="50" charset="-128"/>
                  <a:ea typeface="HGP創英角ｺﾞｼｯｸUB" pitchFamily="50" charset="-128"/>
                </a:rPr>
                <a:t>・班長　・副班長　・班員</a:t>
              </a:r>
              <a:endParaRPr kumimoji="1" lang="ja-JP" altLang="en-US" sz="1600" dirty="0">
                <a:latin typeface="HGP創英角ｺﾞｼｯｸUB" pitchFamily="50" charset="-128"/>
                <a:ea typeface="HGP創英角ｺﾞｼｯｸUB" pitchFamily="50" charset="-128"/>
              </a:endParaRPr>
            </a:p>
          </p:txBody>
        </p:sp>
      </p:grpSp>
      <p:grpSp>
        <p:nvGrpSpPr>
          <p:cNvPr id="78" name="グループ化 77"/>
          <p:cNvGrpSpPr/>
          <p:nvPr/>
        </p:nvGrpSpPr>
        <p:grpSpPr>
          <a:xfrm>
            <a:off x="4720060" y="4479100"/>
            <a:ext cx="3683198" cy="331254"/>
            <a:chOff x="5102228" y="3733659"/>
            <a:chExt cx="3683198" cy="331254"/>
          </a:xfrm>
        </p:grpSpPr>
        <p:sp>
          <p:nvSpPr>
            <p:cNvPr id="79" name="テキスト ボックス 78"/>
            <p:cNvSpPr txBox="1"/>
            <p:nvPr/>
          </p:nvSpPr>
          <p:spPr>
            <a:xfrm>
              <a:off x="5102228" y="3733659"/>
              <a:ext cx="1446771" cy="331254"/>
            </a:xfrm>
            <a:prstGeom prst="rect">
              <a:avLst/>
            </a:prstGeom>
            <a:solidFill>
              <a:srgbClr val="FFFF99"/>
            </a:solidFill>
            <a:effectLst/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wrap="square" rtlCol="0" anchor="ctr" anchorCtr="0">
              <a:noAutofit/>
            </a:bodyPr>
            <a:lstStyle/>
            <a:p>
              <a:pPr algn="dist"/>
              <a:r>
                <a:rPr kumimoji="1" lang="ja-JP" altLang="en-US" sz="1600" dirty="0" smtClean="0">
                  <a:latin typeface="HGP創英角ｺﾞｼｯｸUB" pitchFamily="50" charset="-128"/>
                  <a:ea typeface="HGP創英角ｺﾞｼｯｸUB" pitchFamily="50" charset="-128"/>
                </a:rPr>
                <a:t>安全管理班</a:t>
              </a:r>
              <a:endParaRPr kumimoji="1" lang="ja-JP" altLang="en-US" sz="1600" dirty="0">
                <a:latin typeface="HGP創英角ｺﾞｼｯｸUB" pitchFamily="50" charset="-128"/>
                <a:ea typeface="HGP創英角ｺﾞｼｯｸUB" pitchFamily="50" charset="-128"/>
              </a:endParaRPr>
            </a:p>
          </p:txBody>
        </p:sp>
        <p:sp>
          <p:nvSpPr>
            <p:cNvPr id="80" name="テキスト ボックス 79"/>
            <p:cNvSpPr txBox="1"/>
            <p:nvPr/>
          </p:nvSpPr>
          <p:spPr>
            <a:xfrm>
              <a:off x="6549284" y="3734755"/>
              <a:ext cx="2236142" cy="330158"/>
            </a:xfrm>
            <a:prstGeom prst="rect">
              <a:avLst/>
            </a:prstGeom>
            <a:solidFill>
              <a:schemeClr val="bg1"/>
            </a:solidFill>
            <a:effectLst/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wrap="square" rtlCol="0" anchor="ctr" anchorCtr="0">
              <a:noAutofit/>
            </a:bodyPr>
            <a:lstStyle/>
            <a:p>
              <a:r>
                <a:rPr kumimoji="1" lang="ja-JP" altLang="en-US" sz="1600" dirty="0" smtClean="0">
                  <a:latin typeface="HGP創英角ｺﾞｼｯｸUB" pitchFamily="50" charset="-128"/>
                  <a:ea typeface="HGP創英角ｺﾞｼｯｸUB" pitchFamily="50" charset="-128"/>
                </a:rPr>
                <a:t>・班長　・副班長　・班員</a:t>
              </a:r>
              <a:endParaRPr kumimoji="1" lang="ja-JP" altLang="en-US" sz="1600" dirty="0">
                <a:latin typeface="HGP創英角ｺﾞｼｯｸUB" pitchFamily="50" charset="-128"/>
                <a:ea typeface="HGP創英角ｺﾞｼｯｸUB" pitchFamily="50" charset="-128"/>
              </a:endParaRPr>
            </a:p>
          </p:txBody>
        </p:sp>
      </p:grpSp>
      <p:grpSp>
        <p:nvGrpSpPr>
          <p:cNvPr id="81" name="グループ化 80"/>
          <p:cNvGrpSpPr/>
          <p:nvPr/>
        </p:nvGrpSpPr>
        <p:grpSpPr>
          <a:xfrm>
            <a:off x="4720059" y="4892462"/>
            <a:ext cx="3680818" cy="332958"/>
            <a:chOff x="4916520" y="3824842"/>
            <a:chExt cx="3680818" cy="332958"/>
          </a:xfrm>
        </p:grpSpPr>
        <p:sp>
          <p:nvSpPr>
            <p:cNvPr id="82" name="テキスト ボックス 81"/>
            <p:cNvSpPr txBox="1"/>
            <p:nvPr/>
          </p:nvSpPr>
          <p:spPr>
            <a:xfrm>
              <a:off x="4916520" y="3824842"/>
              <a:ext cx="1446771" cy="331254"/>
            </a:xfrm>
            <a:prstGeom prst="rect">
              <a:avLst/>
            </a:prstGeom>
            <a:solidFill>
              <a:srgbClr val="FFFF99"/>
            </a:solidFill>
            <a:effectLst/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wrap="square" rtlCol="0" anchor="ctr" anchorCtr="0">
              <a:noAutofit/>
            </a:bodyPr>
            <a:lstStyle/>
            <a:p>
              <a:pPr algn="dist"/>
              <a:r>
                <a:rPr kumimoji="1" lang="ja-JP" altLang="en-US" sz="1600" dirty="0" smtClean="0">
                  <a:latin typeface="HGP創英角ｺﾞｼｯｸUB" pitchFamily="50" charset="-128"/>
                  <a:ea typeface="HGP創英角ｺﾞｼｯｸUB" pitchFamily="50" charset="-128"/>
                </a:rPr>
                <a:t>食料物資班</a:t>
              </a:r>
              <a:endParaRPr kumimoji="1" lang="ja-JP" altLang="en-US" sz="1600" dirty="0">
                <a:latin typeface="HGP創英角ｺﾞｼｯｸUB" pitchFamily="50" charset="-128"/>
                <a:ea typeface="HGP創英角ｺﾞｼｯｸUB" pitchFamily="50" charset="-128"/>
              </a:endParaRPr>
            </a:p>
          </p:txBody>
        </p:sp>
        <p:sp>
          <p:nvSpPr>
            <p:cNvPr id="83" name="テキスト ボックス 82"/>
            <p:cNvSpPr txBox="1"/>
            <p:nvPr/>
          </p:nvSpPr>
          <p:spPr>
            <a:xfrm>
              <a:off x="6360624" y="3826547"/>
              <a:ext cx="2236714" cy="331253"/>
            </a:xfrm>
            <a:prstGeom prst="rect">
              <a:avLst/>
            </a:prstGeom>
            <a:solidFill>
              <a:schemeClr val="bg1"/>
            </a:solidFill>
            <a:effectLst/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wrap="square" rtlCol="0" anchor="ctr" anchorCtr="0">
              <a:noAutofit/>
            </a:bodyPr>
            <a:lstStyle/>
            <a:p>
              <a:r>
                <a:rPr kumimoji="1" lang="ja-JP" altLang="en-US" sz="1600" dirty="0" smtClean="0">
                  <a:latin typeface="HGP創英角ｺﾞｼｯｸUB" pitchFamily="50" charset="-128"/>
                  <a:ea typeface="HGP創英角ｺﾞｼｯｸUB" pitchFamily="50" charset="-128"/>
                </a:rPr>
                <a:t>・班長　・副班長　・班員</a:t>
              </a:r>
              <a:endParaRPr kumimoji="1" lang="ja-JP" altLang="en-US" sz="1600" dirty="0">
                <a:latin typeface="HGP創英角ｺﾞｼｯｸUB" pitchFamily="50" charset="-128"/>
                <a:ea typeface="HGP創英角ｺﾞｼｯｸUB" pitchFamily="50" charset="-128"/>
              </a:endParaRPr>
            </a:p>
          </p:txBody>
        </p:sp>
      </p:grpSp>
      <p:grpSp>
        <p:nvGrpSpPr>
          <p:cNvPr id="84" name="グループ化 83"/>
          <p:cNvGrpSpPr/>
          <p:nvPr/>
        </p:nvGrpSpPr>
        <p:grpSpPr>
          <a:xfrm>
            <a:off x="4714727" y="5301209"/>
            <a:ext cx="3686150" cy="331800"/>
            <a:chOff x="4714727" y="3822790"/>
            <a:chExt cx="3686150" cy="331800"/>
          </a:xfrm>
        </p:grpSpPr>
        <p:sp>
          <p:nvSpPr>
            <p:cNvPr id="85" name="テキスト ボックス 84"/>
            <p:cNvSpPr txBox="1"/>
            <p:nvPr/>
          </p:nvSpPr>
          <p:spPr>
            <a:xfrm>
              <a:off x="4714727" y="3822790"/>
              <a:ext cx="1452103" cy="331254"/>
            </a:xfrm>
            <a:prstGeom prst="rect">
              <a:avLst/>
            </a:prstGeom>
            <a:solidFill>
              <a:srgbClr val="FFFF99"/>
            </a:solidFill>
            <a:effectLst/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wrap="square" rtlCol="0" anchor="ctr" anchorCtr="0">
              <a:noAutofit/>
            </a:bodyPr>
            <a:lstStyle/>
            <a:p>
              <a:pPr algn="dist"/>
              <a:r>
                <a:rPr kumimoji="1" lang="ja-JP" altLang="en-US" sz="1600" dirty="0" smtClean="0">
                  <a:latin typeface="HGP創英角ｺﾞｼｯｸUB" pitchFamily="50" charset="-128"/>
                  <a:ea typeface="HGP創英角ｺﾞｼｯｸUB" pitchFamily="50" charset="-128"/>
                </a:rPr>
                <a:t>救護相談班</a:t>
              </a:r>
              <a:endParaRPr kumimoji="1" lang="ja-JP" altLang="en-US" sz="1600" dirty="0">
                <a:latin typeface="HGP創英角ｺﾞｼｯｸUB" pitchFamily="50" charset="-128"/>
                <a:ea typeface="HGP創英角ｺﾞｼｯｸUB" pitchFamily="50" charset="-128"/>
              </a:endParaRPr>
            </a:p>
          </p:txBody>
        </p:sp>
        <p:sp>
          <p:nvSpPr>
            <p:cNvPr id="86" name="テキスト ボックス 85"/>
            <p:cNvSpPr txBox="1"/>
            <p:nvPr/>
          </p:nvSpPr>
          <p:spPr>
            <a:xfrm>
              <a:off x="6164163" y="3823337"/>
              <a:ext cx="2236714" cy="331253"/>
            </a:xfrm>
            <a:prstGeom prst="rect">
              <a:avLst/>
            </a:prstGeom>
            <a:solidFill>
              <a:schemeClr val="bg1"/>
            </a:solidFill>
            <a:effectLst/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wrap="square" rtlCol="0" anchor="ctr" anchorCtr="0">
              <a:noAutofit/>
            </a:bodyPr>
            <a:lstStyle/>
            <a:p>
              <a:r>
                <a:rPr kumimoji="1" lang="ja-JP" altLang="en-US" sz="1600" dirty="0" smtClean="0">
                  <a:latin typeface="HGP創英角ｺﾞｼｯｸUB" pitchFamily="50" charset="-128"/>
                  <a:ea typeface="HGP創英角ｺﾞｼｯｸUB" pitchFamily="50" charset="-128"/>
                </a:rPr>
                <a:t>・班長　・副班長　・班員</a:t>
              </a:r>
              <a:endParaRPr kumimoji="1" lang="ja-JP" altLang="en-US" sz="1600" dirty="0">
                <a:latin typeface="HGP創英角ｺﾞｼｯｸUB" pitchFamily="50" charset="-128"/>
                <a:ea typeface="HGP創英角ｺﾞｼｯｸUB" pitchFamily="50" charset="-128"/>
              </a:endParaRPr>
            </a:p>
          </p:txBody>
        </p:sp>
      </p:grpSp>
      <p:grpSp>
        <p:nvGrpSpPr>
          <p:cNvPr id="87" name="グループ化 86"/>
          <p:cNvGrpSpPr/>
          <p:nvPr/>
        </p:nvGrpSpPr>
        <p:grpSpPr>
          <a:xfrm>
            <a:off x="4725393" y="5693644"/>
            <a:ext cx="3675484" cy="331254"/>
            <a:chOff x="4725393" y="3826399"/>
            <a:chExt cx="3675484" cy="331254"/>
          </a:xfrm>
        </p:grpSpPr>
        <p:sp>
          <p:nvSpPr>
            <p:cNvPr id="88" name="テキスト ボックス 87"/>
            <p:cNvSpPr txBox="1"/>
            <p:nvPr/>
          </p:nvSpPr>
          <p:spPr>
            <a:xfrm>
              <a:off x="4725393" y="3826399"/>
              <a:ext cx="1438770" cy="331254"/>
            </a:xfrm>
            <a:prstGeom prst="rect">
              <a:avLst/>
            </a:prstGeom>
            <a:solidFill>
              <a:srgbClr val="FFFF99"/>
            </a:solidFill>
            <a:effectLst/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wrap="square" rtlCol="0" anchor="ctr" anchorCtr="0">
              <a:noAutofit/>
            </a:bodyPr>
            <a:lstStyle/>
            <a:p>
              <a:pPr algn="dist"/>
              <a:r>
                <a:rPr kumimoji="1" lang="ja-JP" altLang="en-US" sz="1600" dirty="0" smtClean="0">
                  <a:latin typeface="HGP創英角ｺﾞｼｯｸUB" pitchFamily="50" charset="-128"/>
                  <a:ea typeface="HGP創英角ｺﾞｼｯｸUB" pitchFamily="50" charset="-128"/>
                </a:rPr>
                <a:t>衛生班</a:t>
              </a:r>
              <a:endParaRPr kumimoji="1" lang="ja-JP" altLang="en-US" sz="1600" dirty="0">
                <a:latin typeface="HGP創英角ｺﾞｼｯｸUB" pitchFamily="50" charset="-128"/>
                <a:ea typeface="HGP創英角ｺﾞｼｯｸUB" pitchFamily="50" charset="-128"/>
              </a:endParaRPr>
            </a:p>
          </p:txBody>
        </p:sp>
        <p:sp>
          <p:nvSpPr>
            <p:cNvPr id="89" name="テキスト ボックス 88"/>
            <p:cNvSpPr txBox="1"/>
            <p:nvPr/>
          </p:nvSpPr>
          <p:spPr>
            <a:xfrm>
              <a:off x="6164163" y="3826400"/>
              <a:ext cx="2236714" cy="331253"/>
            </a:xfrm>
            <a:prstGeom prst="rect">
              <a:avLst/>
            </a:prstGeom>
            <a:solidFill>
              <a:schemeClr val="bg1"/>
            </a:solidFill>
            <a:effectLst/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wrap="square" rtlCol="0" anchor="ctr" anchorCtr="0">
              <a:noAutofit/>
            </a:bodyPr>
            <a:lstStyle/>
            <a:p>
              <a:r>
                <a:rPr kumimoji="1" lang="ja-JP" altLang="en-US" sz="1600" dirty="0" smtClean="0">
                  <a:latin typeface="HGP創英角ｺﾞｼｯｸUB" pitchFamily="50" charset="-128"/>
                  <a:ea typeface="HGP創英角ｺﾞｼｯｸUB" pitchFamily="50" charset="-128"/>
                </a:rPr>
                <a:t>・班長　・副班長　・班員</a:t>
              </a:r>
              <a:endParaRPr kumimoji="1" lang="ja-JP" altLang="en-US" sz="1600" dirty="0">
                <a:latin typeface="HGP創英角ｺﾞｼｯｸUB" pitchFamily="50" charset="-128"/>
                <a:ea typeface="HGP創英角ｺﾞｼｯｸUB" pitchFamily="50" charset="-128"/>
              </a:endParaRPr>
            </a:p>
          </p:txBody>
        </p:sp>
      </p:grpSp>
      <p:grpSp>
        <p:nvGrpSpPr>
          <p:cNvPr id="90" name="グループ化 89"/>
          <p:cNvGrpSpPr/>
          <p:nvPr/>
        </p:nvGrpSpPr>
        <p:grpSpPr>
          <a:xfrm>
            <a:off x="4725393" y="6093296"/>
            <a:ext cx="3675484" cy="331254"/>
            <a:chOff x="4725393" y="3822789"/>
            <a:chExt cx="3675484" cy="331254"/>
          </a:xfrm>
        </p:grpSpPr>
        <p:sp>
          <p:nvSpPr>
            <p:cNvPr id="91" name="テキスト ボックス 90"/>
            <p:cNvSpPr txBox="1"/>
            <p:nvPr/>
          </p:nvSpPr>
          <p:spPr>
            <a:xfrm>
              <a:off x="4725393" y="3822789"/>
              <a:ext cx="1438770" cy="331254"/>
            </a:xfrm>
            <a:prstGeom prst="rect">
              <a:avLst/>
            </a:prstGeom>
            <a:solidFill>
              <a:srgbClr val="FFFF99"/>
            </a:solidFill>
            <a:effectLst/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wrap="square" rtlCol="0" anchor="ctr" anchorCtr="0">
              <a:noAutofit/>
            </a:bodyPr>
            <a:lstStyle/>
            <a:p>
              <a:pPr algn="dist"/>
              <a:r>
                <a:rPr kumimoji="1" lang="ja-JP" altLang="en-US" sz="1600" dirty="0" smtClean="0">
                  <a:latin typeface="HGP創英角ｺﾞｼｯｸUB" pitchFamily="50" charset="-128"/>
                  <a:ea typeface="HGP創英角ｺﾞｼｯｸUB" pitchFamily="50" charset="-128"/>
                </a:rPr>
                <a:t>支援活動班</a:t>
              </a:r>
              <a:endParaRPr kumimoji="1" lang="ja-JP" altLang="en-US" sz="1600" dirty="0">
                <a:latin typeface="HGP創英角ｺﾞｼｯｸUB" pitchFamily="50" charset="-128"/>
                <a:ea typeface="HGP創英角ｺﾞｼｯｸUB" pitchFamily="50" charset="-128"/>
              </a:endParaRPr>
            </a:p>
          </p:txBody>
        </p:sp>
        <p:sp>
          <p:nvSpPr>
            <p:cNvPr id="92" name="テキスト ボックス 91"/>
            <p:cNvSpPr txBox="1"/>
            <p:nvPr/>
          </p:nvSpPr>
          <p:spPr>
            <a:xfrm>
              <a:off x="6164163" y="3822789"/>
              <a:ext cx="2236714" cy="331253"/>
            </a:xfrm>
            <a:prstGeom prst="rect">
              <a:avLst/>
            </a:prstGeom>
            <a:solidFill>
              <a:schemeClr val="bg1"/>
            </a:solidFill>
            <a:effectLst/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wrap="square" rtlCol="0" anchor="ctr" anchorCtr="0">
              <a:noAutofit/>
            </a:bodyPr>
            <a:lstStyle/>
            <a:p>
              <a:r>
                <a:rPr kumimoji="1" lang="ja-JP" altLang="en-US" sz="1600" dirty="0" smtClean="0">
                  <a:latin typeface="HGP創英角ｺﾞｼｯｸUB" pitchFamily="50" charset="-128"/>
                  <a:ea typeface="HGP創英角ｺﾞｼｯｸUB" pitchFamily="50" charset="-128"/>
                </a:rPr>
                <a:t>・班長　・副班長　・班員</a:t>
              </a:r>
              <a:endParaRPr kumimoji="1" lang="ja-JP" altLang="en-US" sz="1600" dirty="0">
                <a:latin typeface="HGP創英角ｺﾞｼｯｸUB" pitchFamily="50" charset="-128"/>
                <a:ea typeface="HGP創英角ｺﾞｼｯｸUB" pitchFamily="50" charset="-128"/>
              </a:endParaRPr>
            </a:p>
          </p:txBody>
        </p:sp>
      </p:grpSp>
      <p:sp>
        <p:nvSpPr>
          <p:cNvPr id="36" name="テキスト ボックス 35"/>
          <p:cNvSpPr txBox="1"/>
          <p:nvPr/>
        </p:nvSpPr>
        <p:spPr>
          <a:xfrm>
            <a:off x="3609537" y="2210714"/>
            <a:ext cx="1456089" cy="584775"/>
          </a:xfrm>
          <a:prstGeom prst="rect">
            <a:avLst/>
          </a:prstGeom>
          <a:solidFill>
            <a:srgbClr val="FFFF99"/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dist"/>
            <a:r>
              <a:rPr kumimoji="1" lang="ja-JP" altLang="en-US" sz="1600" dirty="0" smtClean="0">
                <a:latin typeface="HGP創英角ｺﾞｼｯｸUB" pitchFamily="50" charset="-128"/>
                <a:ea typeface="HGP創英角ｺﾞｼｯｸUB" pitchFamily="50" charset="-128"/>
              </a:rPr>
              <a:t>運営部長</a:t>
            </a:r>
            <a:endParaRPr kumimoji="1" lang="en-US" altLang="ja-JP" sz="1600" dirty="0" smtClean="0">
              <a:latin typeface="HGP創英角ｺﾞｼｯｸUB" pitchFamily="50" charset="-128"/>
              <a:ea typeface="HGP創英角ｺﾞｼｯｸUB" pitchFamily="50" charset="-128"/>
            </a:endParaRPr>
          </a:p>
          <a:p>
            <a:pPr algn="dist"/>
            <a:r>
              <a:rPr lang="ja-JP" altLang="en-US" sz="1600" dirty="0" smtClean="0">
                <a:latin typeface="HGP創英角ｺﾞｼｯｸUB" pitchFamily="50" charset="-128"/>
                <a:ea typeface="HGP創英角ｺﾞｼｯｸUB" pitchFamily="50" charset="-128"/>
              </a:rPr>
              <a:t>（町会長など）</a:t>
            </a:r>
            <a:endParaRPr kumimoji="1" lang="ja-JP" altLang="en-US" sz="1600" dirty="0">
              <a:latin typeface="HGP創英角ｺﾞｼｯｸUB" pitchFamily="50" charset="-128"/>
              <a:ea typeface="HGP創英角ｺﾞｼｯｸUB" pitchFamily="50" charset="-128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673873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468759"/>
          </a:xfrm>
        </p:spPr>
        <p:txBody>
          <a:bodyPr anchor="ctr" anchorCtr="0"/>
          <a:lstStyle/>
          <a:p>
            <a:pPr marL="0" indent="0">
              <a:buNone/>
            </a:pPr>
            <a:r>
              <a:rPr kumimoji="1" lang="ja-JP" altLang="en-US" sz="4000" dirty="0" smtClean="0">
                <a:solidFill>
                  <a:srgbClr val="FF0000"/>
                </a:solidFill>
                <a:latin typeface="HGP創英角ｺﾞｼｯｸUB" pitchFamily="50" charset="-128"/>
                <a:ea typeface="HGP創英角ｺﾞｼｯｸUB" pitchFamily="50" charset="-128"/>
              </a:rPr>
              <a:t>１　せまい居住スペース</a:t>
            </a:r>
            <a:endParaRPr kumimoji="1" lang="en-US" altLang="ja-JP" sz="4000" dirty="0" smtClean="0">
              <a:solidFill>
                <a:srgbClr val="FF0000"/>
              </a:solidFill>
              <a:latin typeface="HGP創英角ｺﾞｼｯｸUB" pitchFamily="50" charset="-128"/>
              <a:ea typeface="HGP創英角ｺﾞｼｯｸUB" pitchFamily="50" charset="-128"/>
            </a:endParaRPr>
          </a:p>
          <a:p>
            <a:pPr marL="0" indent="0">
              <a:buNone/>
            </a:pPr>
            <a:r>
              <a:rPr lang="ja-JP" altLang="en-US" dirty="0" smtClean="0">
                <a:latin typeface="HGP創英角ｺﾞｼｯｸUB" pitchFamily="50" charset="-128"/>
                <a:ea typeface="HGP創英角ｺﾞｼｯｸUB" pitchFamily="50" charset="-128"/>
              </a:rPr>
              <a:t>　　　１人あたり約１畳（１８０</a:t>
            </a:r>
            <a:r>
              <a:rPr lang="en-US" altLang="ja-JP" dirty="0" smtClean="0">
                <a:latin typeface="HGP創英角ｺﾞｼｯｸUB" pitchFamily="50" charset="-128"/>
                <a:ea typeface="HGP創英角ｺﾞｼｯｸUB" pitchFamily="50" charset="-128"/>
              </a:rPr>
              <a:t>×</a:t>
            </a:r>
            <a:r>
              <a:rPr lang="ja-JP" altLang="en-US" dirty="0" smtClean="0">
                <a:latin typeface="HGP創英角ｺﾞｼｯｸUB" pitchFamily="50" charset="-128"/>
                <a:ea typeface="HGP創英角ｺﾞｼｯｸUB" pitchFamily="50" charset="-128"/>
              </a:rPr>
              <a:t>９０ｃｍ）</a:t>
            </a:r>
            <a:endParaRPr kumimoji="1" lang="ja-JP" altLang="en-US" dirty="0"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sp>
        <p:nvSpPr>
          <p:cNvPr id="5" name="コンテンツ プレースホルダー 2"/>
          <p:cNvSpPr txBox="1">
            <a:spLocks/>
          </p:cNvSpPr>
          <p:nvPr/>
        </p:nvSpPr>
        <p:spPr>
          <a:xfrm>
            <a:off x="467544" y="3356993"/>
            <a:ext cx="8229600" cy="144016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ja-JP" altLang="en-US" sz="4000" dirty="0">
                <a:solidFill>
                  <a:srgbClr val="FF0000"/>
                </a:solidFill>
                <a:latin typeface="HGP創英角ｺﾞｼｯｸUB" pitchFamily="50" charset="-128"/>
                <a:ea typeface="HGP創英角ｺﾞｼｯｸUB" pitchFamily="50" charset="-128"/>
              </a:rPr>
              <a:t>２</a:t>
            </a:r>
            <a:r>
              <a:rPr lang="ja-JP" altLang="en-US" sz="4000" dirty="0" smtClean="0">
                <a:solidFill>
                  <a:srgbClr val="FF0000"/>
                </a:solidFill>
                <a:latin typeface="HGP創英角ｺﾞｼｯｸUB" pitchFamily="50" charset="-128"/>
                <a:ea typeface="HGP創英角ｺﾞｼｯｸUB" pitchFamily="50" charset="-128"/>
              </a:rPr>
              <a:t>　プライバシーが無い</a:t>
            </a:r>
            <a:endParaRPr lang="en-US" altLang="ja-JP" sz="4000" dirty="0" smtClean="0">
              <a:solidFill>
                <a:srgbClr val="FF0000"/>
              </a:solidFill>
              <a:latin typeface="HGP創英角ｺﾞｼｯｸUB" pitchFamily="50" charset="-128"/>
              <a:ea typeface="HGP創英角ｺﾞｼｯｸUB" pitchFamily="50" charset="-128"/>
            </a:endParaRPr>
          </a:p>
          <a:p>
            <a:pPr marL="0" indent="0">
              <a:buFont typeface="Arial" pitchFamily="34" charset="0"/>
              <a:buNone/>
            </a:pPr>
            <a:r>
              <a:rPr lang="ja-JP" altLang="en-US" dirty="0" smtClean="0">
                <a:latin typeface="HGP創英角ｺﾞｼｯｸUB" pitchFamily="50" charset="-128"/>
                <a:ea typeface="HGP創英角ｺﾞｼｯｸUB" pitchFamily="50" charset="-128"/>
              </a:rPr>
              <a:t>　　　２４時間の共同生活</a:t>
            </a:r>
            <a:endParaRPr lang="ja-JP" altLang="en-US" dirty="0"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sp>
        <p:nvSpPr>
          <p:cNvPr id="6" name="コンテンツ プレースホルダー 2"/>
          <p:cNvSpPr txBox="1">
            <a:spLocks/>
          </p:cNvSpPr>
          <p:nvPr/>
        </p:nvSpPr>
        <p:spPr>
          <a:xfrm>
            <a:off x="467544" y="5013176"/>
            <a:ext cx="8229600" cy="144016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ja-JP" altLang="en-US" sz="4000" dirty="0" smtClean="0">
                <a:solidFill>
                  <a:srgbClr val="FF0000"/>
                </a:solidFill>
                <a:latin typeface="HGP創英角ｺﾞｼｯｸUB" pitchFamily="50" charset="-128"/>
                <a:ea typeface="HGP創英角ｺﾞｼｯｸUB" pitchFamily="50" charset="-128"/>
              </a:rPr>
              <a:t>３　食事とトイレ</a:t>
            </a:r>
            <a:endParaRPr lang="en-US" altLang="ja-JP" sz="4000" dirty="0" smtClean="0">
              <a:solidFill>
                <a:srgbClr val="FF0000"/>
              </a:solidFill>
              <a:latin typeface="HGP創英角ｺﾞｼｯｸUB" pitchFamily="50" charset="-128"/>
              <a:ea typeface="HGP創英角ｺﾞｼｯｸUB" pitchFamily="50" charset="-128"/>
            </a:endParaRPr>
          </a:p>
          <a:p>
            <a:pPr marL="0" indent="0">
              <a:buFont typeface="Arial" pitchFamily="34" charset="0"/>
              <a:buNone/>
            </a:pPr>
            <a:r>
              <a:rPr lang="ja-JP" altLang="en-US" dirty="0" smtClean="0">
                <a:latin typeface="HGP創英角ｺﾞｼｯｸUB" pitchFamily="50" charset="-128"/>
                <a:ea typeface="HGP創英角ｺﾞｼｯｸUB" pitchFamily="50" charset="-128"/>
              </a:rPr>
              <a:t>　　　自分のペースで生活できない</a:t>
            </a:r>
            <a:endParaRPr lang="ja-JP" altLang="en-US" dirty="0"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467544" y="443647"/>
            <a:ext cx="5904656" cy="793718"/>
          </a:xfrm>
          <a:prstGeom prst="rect">
            <a:avLst/>
          </a:prstGeom>
          <a:solidFill>
            <a:srgbClr val="FFFF00"/>
          </a:solidFill>
          <a:ln>
            <a:noFill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anchor="ctr" anchorCtr="0">
            <a:noAutofit/>
          </a:bodyPr>
          <a:lstStyle/>
          <a:p>
            <a:pPr>
              <a:spcBef>
                <a:spcPct val="50000"/>
              </a:spcBef>
            </a:pPr>
            <a:r>
              <a:rPr lang="en-US" altLang="ja-JP" sz="4000" dirty="0" smtClean="0">
                <a:solidFill>
                  <a:srgbClr val="0000CC"/>
                </a:solidFill>
                <a:latin typeface="HGP創英角ｺﾞｼｯｸUB" pitchFamily="50" charset="-128"/>
                <a:ea typeface="HGP創英角ｺﾞｼｯｸUB" pitchFamily="50" charset="-128"/>
              </a:rPr>
              <a:t>(4) </a:t>
            </a:r>
            <a:r>
              <a:rPr lang="ja-JP" altLang="en-US" sz="4000" dirty="0" smtClean="0">
                <a:solidFill>
                  <a:srgbClr val="0000CC"/>
                </a:solidFill>
                <a:latin typeface="HGP創英角ｺﾞｼｯｸUB" pitchFamily="50" charset="-128"/>
                <a:ea typeface="HGP創英角ｺﾞｼｯｸUB" pitchFamily="50" charset="-128"/>
              </a:rPr>
              <a:t>避難所生活での制限</a:t>
            </a:r>
            <a:endParaRPr lang="ja-JP" altLang="en-US" sz="4000" dirty="0">
              <a:solidFill>
                <a:srgbClr val="0000CC"/>
              </a:solidFill>
              <a:latin typeface="HGP創英角ｺﾞｼｯｸUB" pitchFamily="50" charset="-128"/>
              <a:ea typeface="HGP創英角ｺﾞｼｯｸUB" pitchFamily="50" charset="-128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276253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  <p:bldP spid="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864096"/>
          </a:xfrm>
          <a:solidFill>
            <a:srgbClr val="0000CC"/>
          </a:solidFill>
        </p:spPr>
        <p:txBody>
          <a:bodyPr>
            <a:normAutofit/>
          </a:bodyPr>
          <a:lstStyle/>
          <a:p>
            <a:r>
              <a:rPr lang="ja-JP" altLang="en-US" dirty="0" smtClean="0">
                <a:solidFill>
                  <a:srgbClr val="FFFF00"/>
                </a:solidFill>
                <a:latin typeface="HGP創英角ｺﾞｼｯｸUB" pitchFamily="50" charset="-128"/>
                <a:ea typeface="HGP創英角ｺﾞｼｯｸUB" pitchFamily="50" charset="-128"/>
              </a:rPr>
              <a:t>避難所の様子</a:t>
            </a:r>
            <a:r>
              <a:rPr lang="ja-JP" altLang="en-US" dirty="0">
                <a:solidFill>
                  <a:srgbClr val="FFFF00"/>
                </a:solidFill>
                <a:latin typeface="HGP創英角ｺﾞｼｯｸUB" pitchFamily="50" charset="-128"/>
                <a:ea typeface="HGP創英角ｺﾞｼｯｸUB" pitchFamily="50" charset="-128"/>
              </a:rPr>
              <a:t>　</a:t>
            </a:r>
            <a:r>
              <a:rPr lang="ja-JP" altLang="en-US" sz="3200" dirty="0" smtClean="0">
                <a:solidFill>
                  <a:srgbClr val="FFFF00"/>
                </a:solidFill>
                <a:latin typeface="HGP創英角ｺﾞｼｯｸUB" pitchFamily="50" charset="-128"/>
                <a:ea typeface="HGP創英角ｺﾞｼｯｸUB" pitchFamily="50" charset="-128"/>
              </a:rPr>
              <a:t>（発災後３日以内）</a:t>
            </a:r>
            <a:endParaRPr kumimoji="1" lang="ja-JP" altLang="en-US" sz="3200" dirty="0">
              <a:solidFill>
                <a:srgbClr val="FFFF00"/>
              </a:solidFill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342971"/>
            <a:ext cx="6624736" cy="49266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375068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14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2030" y="404664"/>
            <a:ext cx="8280920" cy="864095"/>
          </a:xfrm>
          <a:solidFill>
            <a:srgbClr val="FFFF00"/>
          </a:solidFill>
        </p:spPr>
        <p:txBody>
          <a:bodyPr anchor="ctr" anchorCtr="0">
            <a:normAutofit/>
          </a:bodyPr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ja-JP" altLang="en-US" sz="4800" dirty="0" smtClean="0">
                <a:ln w="3175">
                  <a:noFill/>
                </a:ln>
                <a:solidFill>
                  <a:srgbClr val="FF0000"/>
                </a:solidFill>
                <a:latin typeface="HGP創英角ｺﾞｼｯｸUB" pitchFamily="50" charset="-128"/>
                <a:ea typeface="HGP創英角ｺﾞｼｯｸUB" pitchFamily="50" charset="-128"/>
              </a:rPr>
              <a:t>自助</a:t>
            </a:r>
            <a:r>
              <a:rPr lang="ja-JP" altLang="en-US" sz="4800" dirty="0" smtClean="0">
                <a:solidFill>
                  <a:srgbClr val="FF0000"/>
                </a:solidFill>
                <a:latin typeface="HGP創英角ｺﾞｼｯｸUB" pitchFamily="50" charset="-128"/>
                <a:ea typeface="HGP創英角ｺﾞｼｯｸUB" pitchFamily="50" charset="-128"/>
              </a:rPr>
              <a:t>　　</a:t>
            </a:r>
            <a:r>
              <a:rPr lang="ja-JP" altLang="en-US" sz="4800" dirty="0" smtClean="0">
                <a:latin typeface="HGP創英角ｺﾞｼｯｸUB" pitchFamily="50" charset="-128"/>
                <a:ea typeface="HGP創英角ｺﾞｼｯｸUB" pitchFamily="50" charset="-128"/>
              </a:rPr>
              <a:t>自分の命は自分で守る</a:t>
            </a: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1062191" y="1556792"/>
            <a:ext cx="7869956" cy="6705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90000"/>
              </a:lnSpc>
              <a:buFontTx/>
              <a:buNone/>
            </a:pPr>
            <a:r>
              <a:rPr lang="ja-JP" altLang="en-US" sz="4000" dirty="0" smtClean="0">
                <a:solidFill>
                  <a:srgbClr val="FF0000"/>
                </a:solidFill>
                <a:latin typeface="HGP創英角ｺﾞｼｯｸUB" pitchFamily="50" charset="-128"/>
                <a:ea typeface="HGP創英角ｺﾞｼｯｸUB" pitchFamily="50" charset="-128"/>
              </a:rPr>
              <a:t>死なない、生き残る為の準備をする。</a:t>
            </a:r>
          </a:p>
        </p:txBody>
      </p:sp>
      <p:sp>
        <p:nvSpPr>
          <p:cNvPr id="2" name="右矢印 1"/>
          <p:cNvSpPr/>
          <p:nvPr/>
        </p:nvSpPr>
        <p:spPr>
          <a:xfrm>
            <a:off x="1804874" y="733882"/>
            <a:ext cx="360040" cy="288032"/>
          </a:xfrm>
          <a:prstGeom prst="right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5" name="角丸四角形 14"/>
          <p:cNvSpPr/>
          <p:nvPr/>
        </p:nvSpPr>
        <p:spPr>
          <a:xfrm>
            <a:off x="252030" y="2636912"/>
            <a:ext cx="8568023" cy="4032448"/>
          </a:xfrm>
          <a:prstGeom prst="roundRect">
            <a:avLst/>
          </a:prstGeom>
          <a:solidFill>
            <a:srgbClr val="FFFF99"/>
          </a:solidFill>
          <a:ln w="76200">
            <a:solidFill>
              <a:schemeClr val="tx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3" name="コンテンツ プレースホルダー 2"/>
          <p:cNvSpPr txBox="1">
            <a:spLocks/>
          </p:cNvSpPr>
          <p:nvPr/>
        </p:nvSpPr>
        <p:spPr>
          <a:xfrm>
            <a:off x="557322" y="2852936"/>
            <a:ext cx="6668302" cy="766083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altLang="ja-JP" sz="4400" dirty="0" smtClean="0">
                <a:solidFill>
                  <a:srgbClr val="0000CC"/>
                </a:solidFill>
                <a:latin typeface="HGP創英角ｺﾞｼｯｸUB" pitchFamily="50" charset="-128"/>
                <a:ea typeface="HGP創英角ｺﾞｼｯｸUB" pitchFamily="50" charset="-128"/>
              </a:rPr>
              <a:t>(1)</a:t>
            </a:r>
            <a:r>
              <a:rPr lang="ja-JP" altLang="en-US" sz="4400" dirty="0" smtClean="0">
                <a:solidFill>
                  <a:srgbClr val="0000CC"/>
                </a:solidFill>
                <a:latin typeface="HGP創英角ｺﾞｼｯｸUB" pitchFamily="50" charset="-128"/>
                <a:ea typeface="HGP創英角ｺﾞｼｯｸUB" pitchFamily="50" charset="-128"/>
              </a:rPr>
              <a:t>　自宅などの耐震補強</a:t>
            </a:r>
            <a:endParaRPr lang="en-US" altLang="ja-JP" sz="4400" dirty="0" smtClean="0">
              <a:solidFill>
                <a:srgbClr val="0000CC"/>
              </a:solidFill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sp>
        <p:nvSpPr>
          <p:cNvPr id="14" name="コンテンツ プレースホルダー 2"/>
          <p:cNvSpPr txBox="1">
            <a:spLocks/>
          </p:cNvSpPr>
          <p:nvPr/>
        </p:nvSpPr>
        <p:spPr>
          <a:xfrm>
            <a:off x="567557" y="3789040"/>
            <a:ext cx="6526146" cy="746085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ja-JP" sz="4400" dirty="0" smtClean="0">
                <a:solidFill>
                  <a:srgbClr val="FF0000"/>
                </a:solidFill>
                <a:latin typeface="HGP創英角ｺﾞｼｯｸUB" pitchFamily="50" charset="-128"/>
                <a:ea typeface="HGP創英角ｺﾞｼｯｸUB" pitchFamily="50" charset="-128"/>
              </a:rPr>
              <a:t>(2)</a:t>
            </a:r>
            <a:r>
              <a:rPr lang="ja-JP" altLang="en-US" sz="4400" dirty="0" smtClean="0">
                <a:solidFill>
                  <a:srgbClr val="FF0000"/>
                </a:solidFill>
                <a:latin typeface="HGP創英角ｺﾞｼｯｸUB" pitchFamily="50" charset="-128"/>
                <a:ea typeface="HGP創英角ｺﾞｼｯｸUB" pitchFamily="50" charset="-128"/>
              </a:rPr>
              <a:t>　家具類の</a:t>
            </a:r>
            <a:r>
              <a:rPr lang="ja-JP" altLang="en-US" sz="4400" dirty="0">
                <a:solidFill>
                  <a:srgbClr val="FF0000"/>
                </a:solidFill>
                <a:latin typeface="HGP創英角ｺﾞｼｯｸUB" pitchFamily="50" charset="-128"/>
                <a:ea typeface="HGP創英角ｺﾞｼｯｸUB" pitchFamily="50" charset="-128"/>
              </a:rPr>
              <a:t>転倒</a:t>
            </a:r>
            <a:r>
              <a:rPr lang="ja-JP" altLang="en-US" sz="4400" dirty="0" smtClean="0">
                <a:solidFill>
                  <a:srgbClr val="FF0000"/>
                </a:solidFill>
                <a:latin typeface="HGP創英角ｺﾞｼｯｸUB" pitchFamily="50" charset="-128"/>
                <a:ea typeface="HGP創英角ｺﾞｼｯｸUB" pitchFamily="50" charset="-128"/>
              </a:rPr>
              <a:t>防止</a:t>
            </a:r>
            <a:endParaRPr lang="en-US" altLang="ja-JP" sz="4400" dirty="0" smtClean="0">
              <a:solidFill>
                <a:srgbClr val="FF0000"/>
              </a:solidFill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sp>
        <p:nvSpPr>
          <p:cNvPr id="9" name="テキスト ボックス 8"/>
          <p:cNvSpPr txBox="1"/>
          <p:nvPr/>
        </p:nvSpPr>
        <p:spPr>
          <a:xfrm>
            <a:off x="251520" y="404664"/>
            <a:ext cx="8280920" cy="889018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</p:spPr>
        <p:txBody>
          <a:bodyPr wrap="square" rtlCol="0" anchor="ctr" anchorCtr="0">
            <a:noAutofit/>
          </a:bodyPr>
          <a:lstStyle/>
          <a:p>
            <a:r>
              <a:rPr lang="ja-JP" altLang="en-US" sz="4400" dirty="0">
                <a:ln w="3175">
                  <a:solidFill>
                    <a:schemeClr val="tx1"/>
                  </a:solidFill>
                </a:ln>
                <a:solidFill>
                  <a:schemeClr val="bg1"/>
                </a:solidFill>
                <a:latin typeface="HGP創英角ｺﾞｼｯｸUB" pitchFamily="50" charset="-128"/>
                <a:ea typeface="HGP創英角ｺﾞｼｯｸUB" pitchFamily="50" charset="-128"/>
              </a:rPr>
              <a:t>５　</a:t>
            </a:r>
            <a:r>
              <a:rPr lang="ja-JP" altLang="en-US" sz="4400" dirty="0" smtClean="0">
                <a:ln w="3175">
                  <a:solidFill>
                    <a:schemeClr val="tx1"/>
                  </a:solidFill>
                </a:ln>
                <a:solidFill>
                  <a:schemeClr val="bg1"/>
                </a:solidFill>
                <a:latin typeface="HGP創英角ｺﾞｼｯｸUB" pitchFamily="50" charset="-128"/>
                <a:ea typeface="HGP創英角ｺﾞｼｯｸUB" pitchFamily="50" charset="-128"/>
              </a:rPr>
              <a:t>一人ひとりが取り組めること</a:t>
            </a:r>
            <a:endParaRPr lang="ja-JP" altLang="en-US" sz="4400" dirty="0">
              <a:ln w="3175">
                <a:solidFill>
                  <a:schemeClr val="tx1"/>
                </a:solidFill>
              </a:ln>
              <a:solidFill>
                <a:schemeClr val="bg1"/>
              </a:solidFill>
              <a:latin typeface="HGP創英角ｺﾞｼｯｸUB" pitchFamily="50" charset="-128"/>
              <a:ea typeface="HGP創英角ｺﾞｼｯｸUB" pitchFamily="50" charset="-128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718259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5" grpId="0" animBg="1"/>
      <p:bldP spid="13" grpId="0" build="p"/>
      <p:bldP spid="14" grpId="0"/>
      <p:bldP spid="9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51520" y="260648"/>
            <a:ext cx="8640960" cy="1512168"/>
          </a:xfrm>
          <a:solidFill>
            <a:srgbClr val="0000CC"/>
          </a:solidFill>
        </p:spPr>
        <p:txBody>
          <a:bodyPr>
            <a:noAutofit/>
          </a:bodyPr>
          <a:lstStyle/>
          <a:p>
            <a:pPr algn="l"/>
            <a:r>
              <a:rPr lang="ja-JP" altLang="en-US" sz="3600" b="1" dirty="0" smtClean="0">
                <a:solidFill>
                  <a:schemeClr val="bg1"/>
                </a:solidFill>
                <a:latin typeface="ＭＳ Ｐゴシック" pitchFamily="50" charset="-128"/>
                <a:ea typeface="ＭＳ Ｐゴシック" pitchFamily="50" charset="-128"/>
              </a:rPr>
              <a:t> </a:t>
            </a:r>
            <a:r>
              <a:rPr lang="ja-JP" altLang="en-US" sz="3600" dirty="0" smtClean="0">
                <a:solidFill>
                  <a:schemeClr val="bg1"/>
                </a:solidFill>
                <a:latin typeface="HGP創英角ｺﾞｼｯｸUB" panose="020B0900000000000000" pitchFamily="50" charset="-128"/>
                <a:ea typeface="HGP創英角ｺﾞｼｯｸUB" panose="020B0900000000000000" pitchFamily="50" charset="-128"/>
              </a:rPr>
              <a:t>阪神・淡路大震災での</a:t>
            </a:r>
            <a:r>
              <a:rPr lang="ja-JP" altLang="ja-JP" sz="3600" dirty="0" smtClean="0">
                <a:ln w="3175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50800" dist="76200" dir="2700000" algn="tl" rotWithShape="0">
                    <a:schemeClr val="bg1"/>
                  </a:outerShdw>
                </a:effectLst>
                <a:latin typeface="HGP創英角ｺﾞｼｯｸUB" panose="020B0900000000000000" pitchFamily="50" charset="-128"/>
                <a:ea typeface="HGP創英角ｺﾞｼｯｸUB" panose="020B0900000000000000" pitchFamily="50" charset="-128"/>
              </a:rPr>
              <a:t>死亡原因の８割は</a:t>
            </a:r>
            <a:r>
              <a:rPr lang="ja-JP" altLang="en-US" sz="3600" dirty="0" smtClean="0">
                <a:solidFill>
                  <a:schemeClr val="bg1"/>
                </a:solidFill>
                <a:latin typeface="HGP創英角ｺﾞｼｯｸUB" panose="020B0900000000000000" pitchFamily="50" charset="-128"/>
                <a:ea typeface="HGP創英角ｺﾞｼｯｸUB" panose="020B0900000000000000" pitchFamily="50" charset="-128"/>
              </a:rPr>
              <a:t>、 </a:t>
            </a:r>
            <a:r>
              <a:rPr lang="en-US" altLang="ja-JP" sz="3600" dirty="0" smtClean="0">
                <a:solidFill>
                  <a:schemeClr val="bg1"/>
                </a:solidFill>
                <a:latin typeface="HGP創英角ｺﾞｼｯｸUB" panose="020B0900000000000000" pitchFamily="50" charset="-128"/>
                <a:ea typeface="HGP創英角ｺﾞｼｯｸUB" panose="020B0900000000000000" pitchFamily="50" charset="-128"/>
              </a:rPr>
              <a:t/>
            </a:r>
            <a:br>
              <a:rPr lang="en-US" altLang="ja-JP" sz="3600" dirty="0" smtClean="0">
                <a:solidFill>
                  <a:schemeClr val="bg1"/>
                </a:solidFill>
                <a:latin typeface="HGP創英角ｺﾞｼｯｸUB" panose="020B0900000000000000" pitchFamily="50" charset="-128"/>
                <a:ea typeface="HGP創英角ｺﾞｼｯｸUB" panose="020B0900000000000000" pitchFamily="50" charset="-128"/>
              </a:rPr>
            </a:br>
            <a:r>
              <a:rPr lang="en-US" altLang="ja-JP" sz="3600" dirty="0">
                <a:solidFill>
                  <a:schemeClr val="bg1"/>
                </a:solidFill>
                <a:latin typeface="HGP創英角ｺﾞｼｯｸUB" panose="020B0900000000000000" pitchFamily="50" charset="-128"/>
                <a:ea typeface="HGP創英角ｺﾞｼｯｸUB" panose="020B0900000000000000" pitchFamily="50" charset="-128"/>
              </a:rPr>
              <a:t> </a:t>
            </a:r>
            <a:r>
              <a:rPr lang="ja-JP" altLang="ja-JP" sz="3600" dirty="0" smtClean="0">
                <a:solidFill>
                  <a:schemeClr val="bg1"/>
                </a:solidFill>
                <a:latin typeface="HGP創英角ｺﾞｼｯｸUB" panose="020B0900000000000000" pitchFamily="50" charset="-128"/>
                <a:ea typeface="HGP創英角ｺﾞｼｯｸUB" panose="020B0900000000000000" pitchFamily="50" charset="-128"/>
              </a:rPr>
              <a:t>建物や家具の下敷き</a:t>
            </a:r>
            <a:r>
              <a:rPr lang="ja-JP" altLang="en-US" sz="3600" dirty="0" smtClean="0">
                <a:solidFill>
                  <a:schemeClr val="bg1"/>
                </a:solidFill>
                <a:latin typeface="HGP創英角ｺﾞｼｯｸUB" panose="020B0900000000000000" pitchFamily="50" charset="-128"/>
                <a:ea typeface="HGP創英角ｺﾞｼｯｸUB" panose="020B0900000000000000" pitchFamily="50" charset="-128"/>
              </a:rPr>
              <a:t>による</a:t>
            </a:r>
            <a:r>
              <a:rPr lang="ja-JP" altLang="ja-JP" sz="3600" dirty="0" smtClean="0">
                <a:ln w="3175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50800" dist="76200" dir="2700000" algn="tl" rotWithShape="0">
                    <a:schemeClr val="bg1"/>
                  </a:outerShdw>
                </a:effectLst>
                <a:latin typeface="HGP創英角ｺﾞｼｯｸUB" panose="020B0900000000000000" pitchFamily="50" charset="-128"/>
                <a:ea typeface="HGP創英角ｺﾞｼｯｸUB" panose="020B0900000000000000" pitchFamily="50" charset="-128"/>
              </a:rPr>
              <a:t>圧死、窒息死</a:t>
            </a:r>
            <a:endParaRPr kumimoji="1" lang="ja-JP" altLang="en-US" sz="3600" dirty="0">
              <a:ln w="3175">
                <a:solidFill>
                  <a:schemeClr val="bg1"/>
                </a:solidFill>
              </a:ln>
              <a:solidFill>
                <a:srgbClr val="FF0000"/>
              </a:solidFill>
              <a:effectLst>
                <a:outerShdw blurRad="50800" dist="76200" dir="2700000" algn="tl" rotWithShape="0">
                  <a:schemeClr val="bg1"/>
                </a:outerShdw>
              </a:effectLst>
              <a:latin typeface="HGP創英角ｺﾞｼｯｸUB" panose="020B0900000000000000" pitchFamily="50" charset="-128"/>
              <a:ea typeface="HGP創英角ｺﾞｼｯｸUB" panose="020B0900000000000000" pitchFamily="50" charset="-128"/>
            </a:endParaRPr>
          </a:p>
        </p:txBody>
      </p:sp>
      <p:graphicFrame>
        <p:nvGraphicFramePr>
          <p:cNvPr id="4" name="グラフ 3"/>
          <p:cNvGraphicFramePr/>
          <p:nvPr>
            <p:extLst>
              <p:ext uri="{D42A27DB-BD31-4B8C-83A1-F6EECF244321}">
                <p14:modId xmlns="" xmlns:p14="http://schemas.microsoft.com/office/powerpoint/2010/main" val="2540673664"/>
              </p:ext>
            </p:extLst>
          </p:nvPr>
        </p:nvGraphicFramePr>
        <p:xfrm>
          <a:off x="1815640" y="1844824"/>
          <a:ext cx="5780696" cy="50131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テキスト ボックス 28"/>
          <p:cNvSpPr txBox="1"/>
          <p:nvPr/>
        </p:nvSpPr>
        <p:spPr>
          <a:xfrm>
            <a:off x="3635896" y="4723543"/>
            <a:ext cx="2227534" cy="1125949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none" lIns="74295" tIns="8890" rIns="74295" bIns="88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spcAft>
                <a:spcPts val="0"/>
              </a:spcAft>
            </a:pPr>
            <a:r>
              <a:rPr lang="ja-JP" sz="3600" kern="100" dirty="0">
                <a:ln w="76200">
                  <a:solidFill>
                    <a:schemeClr val="bg1"/>
                  </a:solidFill>
                </a:ln>
                <a:solidFill>
                  <a:srgbClr val="FF0000"/>
                </a:solidFill>
                <a:effectLst/>
                <a:latin typeface="HGP創英角ｺﾞｼｯｸUB" panose="020B0900000000000000" pitchFamily="50" charset="-128"/>
                <a:ea typeface="HGP創英角ｺﾞｼｯｸUB" panose="020B0900000000000000" pitchFamily="50" charset="-128"/>
                <a:cs typeface="Times New Roman"/>
              </a:rPr>
              <a:t>窒息・圧死</a:t>
            </a:r>
            <a:endParaRPr lang="ja-JP" sz="3600" kern="100" dirty="0">
              <a:ln w="76200">
                <a:solidFill>
                  <a:schemeClr val="bg1"/>
                </a:solidFill>
              </a:ln>
              <a:effectLst/>
              <a:latin typeface="HGP創英角ｺﾞｼｯｸUB" panose="020B0900000000000000" pitchFamily="50" charset="-128"/>
              <a:ea typeface="HGP創英角ｺﾞｼｯｸUB" panose="020B0900000000000000" pitchFamily="50" charset="-128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n-US" sz="3600" kern="100" dirty="0">
                <a:ln w="76200">
                  <a:solidFill>
                    <a:schemeClr val="bg1"/>
                  </a:solidFill>
                </a:ln>
                <a:solidFill>
                  <a:srgbClr val="FF0000"/>
                </a:solidFill>
                <a:effectLst/>
                <a:latin typeface="HGP創英角ｺﾞｼｯｸUB" panose="020B0900000000000000" pitchFamily="50" charset="-128"/>
                <a:ea typeface="HGP創英角ｺﾞｼｯｸUB" panose="020B0900000000000000" pitchFamily="50" charset="-128"/>
                <a:cs typeface="Times New Roman"/>
              </a:rPr>
              <a:t>77</a:t>
            </a:r>
            <a:r>
              <a:rPr lang="ja-JP" sz="3600" kern="100" dirty="0">
                <a:ln w="76200">
                  <a:solidFill>
                    <a:schemeClr val="bg1"/>
                  </a:solidFill>
                </a:ln>
                <a:solidFill>
                  <a:srgbClr val="FF0000"/>
                </a:solidFill>
                <a:effectLst/>
                <a:latin typeface="HGP創英角ｺﾞｼｯｸUB" panose="020B0900000000000000" pitchFamily="50" charset="-128"/>
                <a:ea typeface="HGP創英角ｺﾞｼｯｸUB" panose="020B0900000000000000" pitchFamily="50" charset="-128"/>
                <a:cs typeface="Times New Roman"/>
              </a:rPr>
              <a:t>％</a:t>
            </a:r>
            <a:endParaRPr lang="ja-JP" sz="3600" kern="100" dirty="0">
              <a:ln w="76200">
                <a:solidFill>
                  <a:schemeClr val="bg1"/>
                </a:solidFill>
              </a:ln>
              <a:effectLst/>
              <a:latin typeface="HGP創英角ｺﾞｼｯｸUB" panose="020B0900000000000000" pitchFamily="50" charset="-128"/>
              <a:ea typeface="HGP創英角ｺﾞｼｯｸUB" panose="020B0900000000000000" pitchFamily="50" charset="-128"/>
              <a:cs typeface="Times New Roman"/>
            </a:endParaRPr>
          </a:p>
        </p:txBody>
      </p:sp>
      <p:sp>
        <p:nvSpPr>
          <p:cNvPr id="7" name="テキスト ボックス 29"/>
          <p:cNvSpPr txBox="1"/>
          <p:nvPr/>
        </p:nvSpPr>
        <p:spPr>
          <a:xfrm>
            <a:off x="1925383" y="3212976"/>
            <a:ext cx="1543051" cy="756617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none" lIns="74295" tIns="8890" rIns="74295" bIns="88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spcAft>
                <a:spcPts val="0"/>
              </a:spcAft>
            </a:pPr>
            <a:r>
              <a:rPr lang="ja-JP" sz="2400" kern="100" dirty="0">
                <a:ln>
                  <a:noFill/>
                </a:ln>
                <a:solidFill>
                  <a:srgbClr val="000000"/>
                </a:solidFill>
                <a:effectLst/>
                <a:latin typeface="HGP創英角ｺﾞｼｯｸUB" panose="020B0900000000000000" pitchFamily="50" charset="-128"/>
                <a:ea typeface="HGP創英角ｺﾞｼｯｸUB" panose="020B0900000000000000" pitchFamily="50" charset="-128"/>
                <a:cs typeface="Times New Roman"/>
              </a:rPr>
              <a:t>焼死・熱傷</a:t>
            </a:r>
            <a:endParaRPr lang="ja-JP" sz="2400" kern="100" dirty="0">
              <a:effectLst/>
              <a:latin typeface="HGP創英角ｺﾞｼｯｸUB" panose="020B0900000000000000" pitchFamily="50" charset="-128"/>
              <a:ea typeface="HGP創英角ｺﾞｼｯｸUB" panose="020B0900000000000000" pitchFamily="50" charset="-128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n-US" sz="2400" kern="100" dirty="0">
                <a:ln>
                  <a:noFill/>
                </a:ln>
                <a:solidFill>
                  <a:srgbClr val="000000"/>
                </a:solidFill>
                <a:effectLst/>
                <a:latin typeface="HGP創英角ｺﾞｼｯｸUB" panose="020B0900000000000000" pitchFamily="50" charset="-128"/>
                <a:ea typeface="HGP創英角ｺﾞｼｯｸUB" panose="020B0900000000000000" pitchFamily="50" charset="-128"/>
                <a:cs typeface="Times New Roman"/>
              </a:rPr>
              <a:t>9</a:t>
            </a:r>
            <a:r>
              <a:rPr lang="ja-JP" sz="2400" kern="100" dirty="0">
                <a:ln>
                  <a:noFill/>
                </a:ln>
                <a:solidFill>
                  <a:srgbClr val="000000"/>
                </a:solidFill>
                <a:effectLst/>
                <a:latin typeface="HGP創英角ｺﾞｼｯｸUB" panose="020B0900000000000000" pitchFamily="50" charset="-128"/>
                <a:ea typeface="HGP創英角ｺﾞｼｯｸUB" panose="020B0900000000000000" pitchFamily="50" charset="-128"/>
                <a:cs typeface="Times New Roman"/>
              </a:rPr>
              <a:t>％</a:t>
            </a:r>
            <a:endParaRPr lang="ja-JP" sz="2400" kern="100" dirty="0">
              <a:effectLst/>
              <a:latin typeface="HGP創英角ｺﾞｼｯｸUB" panose="020B0900000000000000" pitchFamily="50" charset="-128"/>
              <a:ea typeface="HGP創英角ｺﾞｼｯｸUB" panose="020B0900000000000000" pitchFamily="50" charset="-128"/>
              <a:cs typeface="Times New Roman"/>
            </a:endParaRPr>
          </a:p>
        </p:txBody>
      </p:sp>
      <p:sp>
        <p:nvSpPr>
          <p:cNvPr id="8" name="テキスト ボックス 30"/>
          <p:cNvSpPr txBox="1"/>
          <p:nvPr/>
        </p:nvSpPr>
        <p:spPr>
          <a:xfrm>
            <a:off x="3468434" y="2456359"/>
            <a:ext cx="1049326" cy="756617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none" lIns="74295" tIns="8890" rIns="74295" bIns="88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spcAft>
                <a:spcPts val="0"/>
              </a:spcAft>
            </a:pPr>
            <a:r>
              <a:rPr lang="ja-JP" sz="2400" kern="100" dirty="0">
                <a:ln>
                  <a:noFill/>
                </a:ln>
                <a:solidFill>
                  <a:srgbClr val="FFFFFF"/>
                </a:solidFill>
                <a:effectLst/>
                <a:latin typeface="HGP創英角ｺﾞｼｯｸUB" panose="020B0900000000000000" pitchFamily="50" charset="-128"/>
                <a:ea typeface="HGP創英角ｺﾞｼｯｸUB" panose="020B0900000000000000" pitchFamily="50" charset="-128"/>
                <a:cs typeface="Times New Roman"/>
              </a:rPr>
              <a:t>その他</a:t>
            </a:r>
            <a:endParaRPr lang="ja-JP" sz="2400" kern="100" dirty="0">
              <a:effectLst/>
              <a:latin typeface="HGP創英角ｺﾞｼｯｸUB" panose="020B0900000000000000" pitchFamily="50" charset="-128"/>
              <a:ea typeface="HGP創英角ｺﾞｼｯｸUB" panose="020B0900000000000000" pitchFamily="50" charset="-128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n-US" sz="2400" kern="100" dirty="0">
                <a:ln>
                  <a:noFill/>
                </a:ln>
                <a:solidFill>
                  <a:srgbClr val="FFFFFF"/>
                </a:solidFill>
                <a:effectLst/>
                <a:latin typeface="HGP創英角ｺﾞｼｯｸUB" panose="020B0900000000000000" pitchFamily="50" charset="-128"/>
                <a:ea typeface="HGP創英角ｺﾞｼｯｸUB" panose="020B0900000000000000" pitchFamily="50" charset="-128"/>
                <a:cs typeface="Times New Roman"/>
              </a:rPr>
              <a:t>14</a:t>
            </a:r>
            <a:r>
              <a:rPr lang="ja-JP" sz="2400" kern="100" dirty="0">
                <a:ln>
                  <a:noFill/>
                </a:ln>
                <a:solidFill>
                  <a:srgbClr val="FFFFFF"/>
                </a:solidFill>
                <a:effectLst/>
                <a:latin typeface="HGP創英角ｺﾞｼｯｸUB" panose="020B0900000000000000" pitchFamily="50" charset="-128"/>
                <a:ea typeface="HGP創英角ｺﾞｼｯｸUB" panose="020B0900000000000000" pitchFamily="50" charset="-128"/>
                <a:cs typeface="Times New Roman"/>
              </a:rPr>
              <a:t>％</a:t>
            </a:r>
            <a:endParaRPr lang="ja-JP" sz="2400" kern="100" dirty="0">
              <a:effectLst/>
              <a:latin typeface="HGP創英角ｺﾞｼｯｸUB" panose="020B0900000000000000" pitchFamily="50" charset="-128"/>
              <a:ea typeface="HGP創英角ｺﾞｼｯｸUB" panose="020B0900000000000000" pitchFamily="50" charset="-128"/>
              <a:cs typeface="Times New Roman"/>
            </a:endParaRPr>
          </a:p>
        </p:txBody>
      </p:sp>
      <p:sp>
        <p:nvSpPr>
          <p:cNvPr id="9" name="テキスト ボックス 28"/>
          <p:cNvSpPr txBox="1"/>
          <p:nvPr/>
        </p:nvSpPr>
        <p:spPr>
          <a:xfrm>
            <a:off x="3635896" y="4723542"/>
            <a:ext cx="2227534" cy="1125949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none" lIns="74295" tIns="8890" rIns="74295" bIns="88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spcAft>
                <a:spcPts val="0"/>
              </a:spcAft>
            </a:pPr>
            <a:r>
              <a:rPr lang="ja-JP" sz="3600" kern="100" dirty="0">
                <a:ln>
                  <a:noFill/>
                </a:ln>
                <a:solidFill>
                  <a:srgbClr val="FF0000"/>
                </a:solidFill>
                <a:effectLst/>
                <a:latin typeface="HGP創英角ｺﾞｼｯｸUB" panose="020B0900000000000000" pitchFamily="50" charset="-128"/>
                <a:ea typeface="HGP創英角ｺﾞｼｯｸUB" panose="020B0900000000000000" pitchFamily="50" charset="-128"/>
                <a:cs typeface="Times New Roman"/>
              </a:rPr>
              <a:t>窒息・圧死</a:t>
            </a:r>
            <a:endParaRPr lang="ja-JP" sz="3600" kern="100" dirty="0">
              <a:effectLst/>
              <a:latin typeface="HGP創英角ｺﾞｼｯｸUB" panose="020B0900000000000000" pitchFamily="50" charset="-128"/>
              <a:ea typeface="HGP創英角ｺﾞｼｯｸUB" panose="020B0900000000000000" pitchFamily="50" charset="-128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n-US" sz="3600" kern="100" dirty="0">
                <a:ln>
                  <a:noFill/>
                </a:ln>
                <a:solidFill>
                  <a:srgbClr val="FF0000"/>
                </a:solidFill>
                <a:effectLst/>
                <a:latin typeface="HGP創英角ｺﾞｼｯｸUB" panose="020B0900000000000000" pitchFamily="50" charset="-128"/>
                <a:ea typeface="HGP創英角ｺﾞｼｯｸUB" panose="020B0900000000000000" pitchFamily="50" charset="-128"/>
                <a:cs typeface="Times New Roman"/>
              </a:rPr>
              <a:t>77</a:t>
            </a:r>
            <a:r>
              <a:rPr lang="ja-JP" sz="3600" kern="100" dirty="0">
                <a:ln>
                  <a:noFill/>
                </a:ln>
                <a:solidFill>
                  <a:srgbClr val="FF0000"/>
                </a:solidFill>
                <a:effectLst/>
                <a:latin typeface="HGP創英角ｺﾞｼｯｸUB" panose="020B0900000000000000" pitchFamily="50" charset="-128"/>
                <a:ea typeface="HGP創英角ｺﾞｼｯｸUB" panose="020B0900000000000000" pitchFamily="50" charset="-128"/>
                <a:cs typeface="Times New Roman"/>
              </a:rPr>
              <a:t>％</a:t>
            </a:r>
            <a:endParaRPr lang="ja-JP" sz="3600" kern="100" dirty="0">
              <a:effectLst/>
              <a:latin typeface="HGP創英角ｺﾞｼｯｸUB" panose="020B0900000000000000" pitchFamily="50" charset="-128"/>
              <a:ea typeface="HGP創英角ｺﾞｼｯｸUB" panose="020B0900000000000000" pitchFamily="50" charset="-128"/>
              <a:cs typeface="Times New Roman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84004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14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5587" y="404664"/>
            <a:ext cx="8280920" cy="864095"/>
          </a:xfrm>
          <a:solidFill>
            <a:srgbClr val="FFFF00"/>
          </a:solidFill>
        </p:spPr>
        <p:txBody>
          <a:bodyPr anchor="ctr" anchorCtr="0">
            <a:normAutofit/>
          </a:bodyPr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ja-JP" altLang="en-US" sz="4800" dirty="0" smtClean="0">
                <a:ln w="3175">
                  <a:noFill/>
                </a:ln>
                <a:solidFill>
                  <a:srgbClr val="FF0000"/>
                </a:solidFill>
                <a:latin typeface="HGP創英角ｺﾞｼｯｸUB" pitchFamily="50" charset="-128"/>
                <a:ea typeface="HGP創英角ｺﾞｼｯｸUB" pitchFamily="50" charset="-128"/>
              </a:rPr>
              <a:t>自助</a:t>
            </a:r>
            <a:r>
              <a:rPr lang="ja-JP" altLang="en-US" sz="4800" dirty="0" smtClean="0">
                <a:solidFill>
                  <a:srgbClr val="FF0000"/>
                </a:solidFill>
                <a:latin typeface="HGP創英角ｺﾞｼｯｸUB" pitchFamily="50" charset="-128"/>
                <a:ea typeface="HGP創英角ｺﾞｼｯｸUB" pitchFamily="50" charset="-128"/>
              </a:rPr>
              <a:t>　　</a:t>
            </a:r>
            <a:r>
              <a:rPr lang="ja-JP" altLang="en-US" sz="4800" dirty="0" smtClean="0">
                <a:latin typeface="HGP創英角ｺﾞｼｯｸUB" pitchFamily="50" charset="-128"/>
                <a:ea typeface="HGP創英角ｺﾞｼｯｸUB" pitchFamily="50" charset="-128"/>
              </a:rPr>
              <a:t>自分の命は自分で守る</a:t>
            </a: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1062191" y="1556792"/>
            <a:ext cx="7869956" cy="6705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90000"/>
              </a:lnSpc>
              <a:buFontTx/>
              <a:buNone/>
            </a:pPr>
            <a:r>
              <a:rPr lang="ja-JP" altLang="en-US" sz="4000" dirty="0" smtClean="0">
                <a:solidFill>
                  <a:srgbClr val="FF0000"/>
                </a:solidFill>
                <a:latin typeface="HGP創英角ｺﾞｼｯｸUB" pitchFamily="50" charset="-128"/>
                <a:ea typeface="HGP創英角ｺﾞｼｯｸUB" pitchFamily="50" charset="-128"/>
              </a:rPr>
              <a:t>死なない、生き残る為の準備をする。</a:t>
            </a:r>
          </a:p>
        </p:txBody>
      </p:sp>
      <p:sp>
        <p:nvSpPr>
          <p:cNvPr id="2" name="右矢印 1"/>
          <p:cNvSpPr/>
          <p:nvPr/>
        </p:nvSpPr>
        <p:spPr>
          <a:xfrm>
            <a:off x="1835696" y="692696"/>
            <a:ext cx="360040" cy="288032"/>
          </a:xfrm>
          <a:prstGeom prst="right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5" name="角丸四角形 14"/>
          <p:cNvSpPr/>
          <p:nvPr/>
        </p:nvSpPr>
        <p:spPr>
          <a:xfrm>
            <a:off x="252030" y="2636912"/>
            <a:ext cx="8568023" cy="4032448"/>
          </a:xfrm>
          <a:prstGeom prst="roundRect">
            <a:avLst/>
          </a:prstGeom>
          <a:solidFill>
            <a:srgbClr val="FFFF99"/>
          </a:solidFill>
          <a:ln w="76200">
            <a:solidFill>
              <a:schemeClr val="tx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3" name="コンテンツ プレースホルダー 2"/>
          <p:cNvSpPr txBox="1">
            <a:spLocks/>
          </p:cNvSpPr>
          <p:nvPr/>
        </p:nvSpPr>
        <p:spPr>
          <a:xfrm>
            <a:off x="557322" y="2852936"/>
            <a:ext cx="6668302" cy="766083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altLang="ja-JP" sz="4400" dirty="0" smtClean="0">
                <a:solidFill>
                  <a:srgbClr val="0000CC"/>
                </a:solidFill>
                <a:latin typeface="HGP創英角ｺﾞｼｯｸUB" pitchFamily="50" charset="-128"/>
                <a:ea typeface="HGP創英角ｺﾞｼｯｸUB" pitchFamily="50" charset="-128"/>
              </a:rPr>
              <a:t>(1)</a:t>
            </a:r>
            <a:r>
              <a:rPr lang="ja-JP" altLang="en-US" sz="4400" dirty="0" smtClean="0">
                <a:solidFill>
                  <a:srgbClr val="0000CC"/>
                </a:solidFill>
                <a:latin typeface="HGP創英角ｺﾞｼｯｸUB" pitchFamily="50" charset="-128"/>
                <a:ea typeface="HGP創英角ｺﾞｼｯｸUB" pitchFamily="50" charset="-128"/>
              </a:rPr>
              <a:t>　自宅などの耐震補強</a:t>
            </a:r>
            <a:endParaRPr lang="en-US" altLang="ja-JP" sz="4400" dirty="0" smtClean="0">
              <a:solidFill>
                <a:srgbClr val="0000CC"/>
              </a:solidFill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sp>
        <p:nvSpPr>
          <p:cNvPr id="14" name="コンテンツ プレースホルダー 2"/>
          <p:cNvSpPr txBox="1">
            <a:spLocks/>
          </p:cNvSpPr>
          <p:nvPr/>
        </p:nvSpPr>
        <p:spPr>
          <a:xfrm>
            <a:off x="567557" y="3789040"/>
            <a:ext cx="6526146" cy="746085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ja-JP" sz="4400" dirty="0" smtClean="0">
                <a:solidFill>
                  <a:srgbClr val="FF0000"/>
                </a:solidFill>
                <a:latin typeface="HGP創英角ｺﾞｼｯｸUB" pitchFamily="50" charset="-128"/>
                <a:ea typeface="HGP創英角ｺﾞｼｯｸUB" pitchFamily="50" charset="-128"/>
              </a:rPr>
              <a:t>(2)</a:t>
            </a:r>
            <a:r>
              <a:rPr lang="ja-JP" altLang="en-US" sz="4400" dirty="0" smtClean="0">
                <a:solidFill>
                  <a:srgbClr val="FF0000"/>
                </a:solidFill>
                <a:latin typeface="HGP創英角ｺﾞｼｯｸUB" pitchFamily="50" charset="-128"/>
                <a:ea typeface="HGP創英角ｺﾞｼｯｸUB" pitchFamily="50" charset="-128"/>
              </a:rPr>
              <a:t>　家具類の</a:t>
            </a:r>
            <a:r>
              <a:rPr lang="ja-JP" altLang="en-US" sz="4400" dirty="0">
                <a:solidFill>
                  <a:srgbClr val="FF0000"/>
                </a:solidFill>
                <a:latin typeface="HGP創英角ｺﾞｼｯｸUB" pitchFamily="50" charset="-128"/>
                <a:ea typeface="HGP創英角ｺﾞｼｯｸUB" pitchFamily="50" charset="-128"/>
              </a:rPr>
              <a:t>転倒</a:t>
            </a:r>
            <a:r>
              <a:rPr lang="ja-JP" altLang="en-US" sz="4400" dirty="0" smtClean="0">
                <a:solidFill>
                  <a:srgbClr val="FF0000"/>
                </a:solidFill>
                <a:latin typeface="HGP創英角ｺﾞｼｯｸUB" pitchFamily="50" charset="-128"/>
                <a:ea typeface="HGP創英角ｺﾞｼｯｸUB" pitchFamily="50" charset="-128"/>
              </a:rPr>
              <a:t>防止</a:t>
            </a:r>
            <a:endParaRPr lang="en-US" altLang="ja-JP" sz="4400" dirty="0" smtClean="0">
              <a:solidFill>
                <a:srgbClr val="FF0000"/>
              </a:solidFill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sp>
        <p:nvSpPr>
          <p:cNvPr id="16" name="コンテンツ プレースホルダー 2"/>
          <p:cNvSpPr txBox="1">
            <a:spLocks/>
          </p:cNvSpPr>
          <p:nvPr/>
        </p:nvSpPr>
        <p:spPr>
          <a:xfrm>
            <a:off x="557322" y="4739580"/>
            <a:ext cx="8373616" cy="1831304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altLang="ja-JP" sz="4400" dirty="0" smtClean="0">
                <a:solidFill>
                  <a:srgbClr val="FF0000"/>
                </a:solidFill>
                <a:latin typeface="HGP創英角ｺﾞｼｯｸUB" pitchFamily="50" charset="-128"/>
                <a:ea typeface="HGP創英角ｺﾞｼｯｸUB" pitchFamily="50" charset="-128"/>
              </a:rPr>
              <a:t>(3)</a:t>
            </a:r>
            <a:r>
              <a:rPr lang="ja-JP" altLang="en-US" sz="4400" dirty="0" smtClean="0">
                <a:solidFill>
                  <a:srgbClr val="FF0000"/>
                </a:solidFill>
                <a:latin typeface="HGP創英角ｺﾞｼｯｸUB" pitchFamily="50" charset="-128"/>
                <a:ea typeface="HGP創英角ｺﾞｼｯｸUB" pitchFamily="50" charset="-128"/>
              </a:rPr>
              <a:t>　食料と飲料水の自己備蓄</a:t>
            </a:r>
            <a:endParaRPr lang="en-US" altLang="ja-JP" sz="4400" dirty="0" smtClean="0">
              <a:solidFill>
                <a:srgbClr val="FF0000"/>
              </a:solidFill>
              <a:latin typeface="HGP創英角ｺﾞｼｯｸUB" pitchFamily="50" charset="-128"/>
              <a:ea typeface="HGP創英角ｺﾞｼｯｸUB" pitchFamily="50" charset="-128"/>
            </a:endParaRPr>
          </a:p>
          <a:p>
            <a:pPr marL="0" indent="0">
              <a:buFont typeface="Arial" pitchFamily="34" charset="0"/>
              <a:buNone/>
            </a:pPr>
            <a:r>
              <a:rPr lang="ja-JP" altLang="en-US" dirty="0" smtClean="0">
                <a:latin typeface="HGP創英角ｺﾞｼｯｸUB" pitchFamily="50" charset="-128"/>
                <a:ea typeface="HGP創英角ｺﾞｼｯｸUB" pitchFamily="50" charset="-128"/>
              </a:rPr>
              <a:t>　　　　　＊最低３日分　（７日以上を推奨）</a:t>
            </a:r>
            <a:endParaRPr lang="en-US" altLang="ja-JP" dirty="0">
              <a:latin typeface="HGP創英角ｺﾞｼｯｸUB" pitchFamily="50" charset="-128"/>
              <a:ea typeface="HGP創英角ｺﾞｼｯｸUB" pitchFamily="50" charset="-128"/>
            </a:endParaRPr>
          </a:p>
          <a:p>
            <a:pPr marL="0" indent="0">
              <a:buFont typeface="Arial" pitchFamily="34" charset="0"/>
              <a:buNone/>
            </a:pPr>
            <a:r>
              <a:rPr lang="ja-JP" altLang="en-US" dirty="0" smtClean="0">
                <a:latin typeface="HGP創英角ｺﾞｼｯｸUB" pitchFamily="50" charset="-128"/>
                <a:ea typeface="HGP創英角ｺﾞｼｯｸUB" pitchFamily="50" charset="-128"/>
              </a:rPr>
              <a:t>　　　　　　 （飲料水は１人あたり１日３㍑）</a:t>
            </a:r>
            <a:endParaRPr lang="ja-JP" altLang="en-US" dirty="0">
              <a:latin typeface="HGP創英角ｺﾞｼｯｸUB" pitchFamily="50" charset="-128"/>
              <a:ea typeface="HGP創英角ｺﾞｼｯｸUB" pitchFamily="50" charset="-128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950961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グループ化 15"/>
          <p:cNvGrpSpPr/>
          <p:nvPr/>
        </p:nvGrpSpPr>
        <p:grpSpPr>
          <a:xfrm>
            <a:off x="4467509" y="2276872"/>
            <a:ext cx="4429123" cy="3717981"/>
            <a:chOff x="1857375" y="2714625"/>
            <a:chExt cx="4786313" cy="3889375"/>
          </a:xfrm>
        </p:grpSpPr>
        <p:pic>
          <p:nvPicPr>
            <p:cNvPr id="3080" name="図 10" descr="PPT用.jpg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857375" y="2714625"/>
              <a:ext cx="4786313" cy="3889375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</p:spPr>
        </p:pic>
        <p:cxnSp>
          <p:nvCxnSpPr>
            <p:cNvPr id="15" name="直線矢印コネクタ 14"/>
            <p:cNvCxnSpPr/>
            <p:nvPr/>
          </p:nvCxnSpPr>
          <p:spPr>
            <a:xfrm rot="16200000" flipH="1">
              <a:off x="892969" y="4536281"/>
              <a:ext cx="2286000" cy="71438"/>
            </a:xfrm>
            <a:prstGeom prst="straightConnector1">
              <a:avLst/>
            </a:prstGeom>
            <a:ln w="50800">
              <a:solidFill>
                <a:srgbClr val="FF0000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線矢印コネクタ 19"/>
            <p:cNvCxnSpPr/>
            <p:nvPr/>
          </p:nvCxnSpPr>
          <p:spPr>
            <a:xfrm>
              <a:off x="2214563" y="5786438"/>
              <a:ext cx="2143125" cy="571500"/>
            </a:xfrm>
            <a:prstGeom prst="straightConnector1">
              <a:avLst/>
            </a:prstGeom>
            <a:ln w="50800">
              <a:solidFill>
                <a:srgbClr val="FF0000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線矢印コネクタ 21"/>
            <p:cNvCxnSpPr/>
            <p:nvPr/>
          </p:nvCxnSpPr>
          <p:spPr>
            <a:xfrm flipV="1">
              <a:off x="4429125" y="5643563"/>
              <a:ext cx="1571625" cy="714375"/>
            </a:xfrm>
            <a:prstGeom prst="straightConnector1">
              <a:avLst/>
            </a:prstGeom>
            <a:ln w="50800">
              <a:solidFill>
                <a:srgbClr val="FF0000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84" name="テキスト ボックス 22"/>
            <p:cNvSpPr txBox="1">
              <a:spLocks noChangeArrowheads="1"/>
            </p:cNvSpPr>
            <p:nvPr/>
          </p:nvSpPr>
          <p:spPr bwMode="auto">
            <a:xfrm>
              <a:off x="3000375" y="5672138"/>
              <a:ext cx="1214438" cy="4000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ja-JP" sz="2000" b="1">
                  <a:solidFill>
                    <a:srgbClr val="FF0000"/>
                  </a:solidFill>
                  <a:latin typeface="HGS創英角ｺﾞｼｯｸUB" pitchFamily="50" charset="-128"/>
                  <a:ea typeface="HGS創英角ｺﾞｼｯｸUB" pitchFamily="50" charset="-128"/>
                </a:rPr>
                <a:t>2.3</a:t>
              </a:r>
              <a:r>
                <a:rPr lang="ja-JP" altLang="en-US" sz="2000" b="1">
                  <a:solidFill>
                    <a:srgbClr val="FF0000"/>
                  </a:solidFill>
                  <a:latin typeface="HGS創英角ｺﾞｼｯｸUB" pitchFamily="50" charset="-128"/>
                  <a:ea typeface="HGS創英角ｺﾞｼｯｸUB" pitchFamily="50" charset="-128"/>
                </a:rPr>
                <a:t>ｍ</a:t>
              </a:r>
            </a:p>
          </p:txBody>
        </p:sp>
        <p:sp>
          <p:nvSpPr>
            <p:cNvPr id="3085" name="テキスト ボックス 23"/>
            <p:cNvSpPr txBox="1">
              <a:spLocks noChangeArrowheads="1"/>
            </p:cNvSpPr>
            <p:nvPr/>
          </p:nvSpPr>
          <p:spPr bwMode="auto">
            <a:xfrm>
              <a:off x="2143125" y="4386263"/>
              <a:ext cx="1214438" cy="4000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ja-JP" sz="2000" b="1">
                  <a:solidFill>
                    <a:srgbClr val="FF0000"/>
                  </a:solidFill>
                  <a:latin typeface="HGS創英角ｺﾞｼｯｸUB" pitchFamily="50" charset="-128"/>
                  <a:ea typeface="HGS創英角ｺﾞｼｯｸUB" pitchFamily="50" charset="-128"/>
                </a:rPr>
                <a:t>1.9</a:t>
              </a:r>
              <a:r>
                <a:rPr lang="ja-JP" altLang="en-US" sz="2000" b="1">
                  <a:solidFill>
                    <a:srgbClr val="FF0000"/>
                  </a:solidFill>
                  <a:latin typeface="HGS創英角ｺﾞｼｯｸUB" pitchFamily="50" charset="-128"/>
                  <a:ea typeface="HGS創英角ｺﾞｼｯｸUB" pitchFamily="50" charset="-128"/>
                </a:rPr>
                <a:t>ｍ</a:t>
              </a:r>
            </a:p>
          </p:txBody>
        </p:sp>
        <p:sp>
          <p:nvSpPr>
            <p:cNvPr id="3086" name="テキスト ボックス 24"/>
            <p:cNvSpPr txBox="1">
              <a:spLocks noChangeArrowheads="1"/>
            </p:cNvSpPr>
            <p:nvPr/>
          </p:nvSpPr>
          <p:spPr bwMode="auto">
            <a:xfrm>
              <a:off x="5286375" y="5886450"/>
              <a:ext cx="1214438" cy="4000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ja-JP" sz="2000" b="1">
                  <a:solidFill>
                    <a:srgbClr val="FF0000"/>
                  </a:solidFill>
                  <a:latin typeface="HGS創英角ｺﾞｼｯｸUB" pitchFamily="50" charset="-128"/>
                  <a:ea typeface="HGS創英角ｺﾞｼｯｸUB" pitchFamily="50" charset="-128"/>
                </a:rPr>
                <a:t>2.3</a:t>
              </a:r>
              <a:r>
                <a:rPr lang="ja-JP" altLang="en-US" sz="2000" b="1">
                  <a:solidFill>
                    <a:srgbClr val="FF0000"/>
                  </a:solidFill>
                  <a:latin typeface="HGS創英角ｺﾞｼｯｸUB" pitchFamily="50" charset="-128"/>
                  <a:ea typeface="HGS創英角ｺﾞｼｯｸUB" pitchFamily="50" charset="-128"/>
                </a:rPr>
                <a:t>ｍ</a:t>
              </a:r>
            </a:p>
          </p:txBody>
        </p:sp>
      </p:grpSp>
      <p:sp>
        <p:nvSpPr>
          <p:cNvPr id="17" name="テキスト ボックス 16"/>
          <p:cNvSpPr txBox="1"/>
          <p:nvPr/>
        </p:nvSpPr>
        <p:spPr>
          <a:xfrm>
            <a:off x="142844" y="2243541"/>
            <a:ext cx="4175473" cy="2687185"/>
          </a:xfrm>
          <a:prstGeom prst="rect">
            <a:avLst/>
          </a:prstGeom>
          <a:solidFill>
            <a:srgbClr val="FFCCFF"/>
          </a:solidFill>
          <a:ln>
            <a:solidFill>
              <a:schemeClr val="tx1"/>
            </a:solidFill>
          </a:ln>
        </p:spPr>
        <p:txBody>
          <a:bodyPr wrap="square" rtlCol="0" anchor="ctr" anchorCtr="0">
            <a:noAutofit/>
          </a:bodyPr>
          <a:lstStyle/>
          <a:p>
            <a:r>
              <a:rPr kumimoji="1" lang="ja-JP" altLang="en-US" sz="3000" dirty="0" smtClean="0">
                <a:latin typeface="HGP創英角ｺﾞｼｯｸUB" pitchFamily="50" charset="-128"/>
                <a:ea typeface="HGP創英角ｺﾞｼｯｸUB" pitchFamily="50" charset="-128"/>
              </a:rPr>
              <a:t>クラッカー　　　 </a:t>
            </a:r>
            <a:r>
              <a:rPr lang="en-US" altLang="ja-JP" sz="3000" dirty="0" smtClean="0">
                <a:latin typeface="HGP創英角ｺﾞｼｯｸUB" pitchFamily="50" charset="-128"/>
                <a:ea typeface="HGP創英角ｺﾞｼｯｸUB" pitchFamily="50" charset="-128"/>
              </a:rPr>
              <a:t>3</a:t>
            </a:r>
            <a:r>
              <a:rPr kumimoji="1" lang="en-US" altLang="ja-JP" sz="3000" dirty="0" smtClean="0">
                <a:latin typeface="HGP創英角ｺﾞｼｯｸUB" pitchFamily="50" charset="-128"/>
                <a:ea typeface="HGP創英角ｺﾞｼｯｸUB" pitchFamily="50" charset="-128"/>
              </a:rPr>
              <a:t>,000</a:t>
            </a:r>
            <a:r>
              <a:rPr kumimoji="1" lang="ja-JP" altLang="en-US" sz="3000" dirty="0" smtClean="0">
                <a:latin typeface="HGP創英角ｺﾞｼｯｸUB" pitchFamily="50" charset="-128"/>
                <a:ea typeface="HGP創英角ｺﾞｼｯｸUB" pitchFamily="50" charset="-128"/>
              </a:rPr>
              <a:t>食</a:t>
            </a:r>
            <a:endParaRPr lang="en-US" altLang="ja-JP" sz="3000" dirty="0" smtClean="0">
              <a:latin typeface="HGP創英角ｺﾞｼｯｸUB" pitchFamily="50" charset="-128"/>
              <a:ea typeface="HGP創英角ｺﾞｼｯｸUB" pitchFamily="50" charset="-128"/>
            </a:endParaRPr>
          </a:p>
          <a:p>
            <a:r>
              <a:rPr kumimoji="1" lang="ja-JP" altLang="en-US" sz="3000" dirty="0" smtClean="0">
                <a:latin typeface="HGP創英角ｺﾞｼｯｸUB" pitchFamily="50" charset="-128"/>
                <a:ea typeface="HGP創英角ｺﾞｼｯｸUB" pitchFamily="50" charset="-128"/>
              </a:rPr>
              <a:t>毛布　　　　　　　　</a:t>
            </a:r>
            <a:r>
              <a:rPr kumimoji="1" lang="en-US" altLang="ja-JP" sz="3000" dirty="0" smtClean="0">
                <a:latin typeface="HGP創英角ｺﾞｼｯｸUB" pitchFamily="50" charset="-128"/>
                <a:ea typeface="HGP創英角ｺﾞｼｯｸUB" pitchFamily="50" charset="-128"/>
              </a:rPr>
              <a:t>400</a:t>
            </a:r>
            <a:r>
              <a:rPr kumimoji="1" lang="ja-JP" altLang="en-US" sz="3000" dirty="0" smtClean="0">
                <a:latin typeface="HGP創英角ｺﾞｼｯｸUB" pitchFamily="50" charset="-128"/>
                <a:ea typeface="HGP創英角ｺﾞｼｯｸUB" pitchFamily="50" charset="-128"/>
              </a:rPr>
              <a:t>枚</a:t>
            </a:r>
            <a:endParaRPr kumimoji="1" lang="en-US" altLang="ja-JP" sz="3000" dirty="0" smtClean="0">
              <a:latin typeface="HGP創英角ｺﾞｼｯｸUB" pitchFamily="50" charset="-128"/>
              <a:ea typeface="HGP創英角ｺﾞｼｯｸUB" pitchFamily="50" charset="-128"/>
            </a:endParaRPr>
          </a:p>
          <a:p>
            <a:r>
              <a:rPr lang="ja-JP" altLang="en-US" sz="3000" dirty="0" smtClean="0">
                <a:latin typeface="HGP創英角ｺﾞｼｯｸUB" pitchFamily="50" charset="-128"/>
                <a:ea typeface="HGP創英角ｺﾞｼｯｸUB" pitchFamily="50" charset="-128"/>
              </a:rPr>
              <a:t>ブルーシート　　　   </a:t>
            </a:r>
            <a:r>
              <a:rPr lang="en-US" altLang="ja-JP" sz="3000" dirty="0" smtClean="0">
                <a:latin typeface="HGP創英角ｺﾞｼｯｸUB" pitchFamily="50" charset="-128"/>
                <a:ea typeface="HGP創英角ｺﾞｼｯｸUB" pitchFamily="50" charset="-128"/>
              </a:rPr>
              <a:t>50</a:t>
            </a:r>
            <a:r>
              <a:rPr lang="ja-JP" altLang="en-US" sz="3000" dirty="0" smtClean="0">
                <a:latin typeface="HGP創英角ｺﾞｼｯｸUB" pitchFamily="50" charset="-128"/>
                <a:ea typeface="HGP創英角ｺﾞｼｯｸUB" pitchFamily="50" charset="-128"/>
              </a:rPr>
              <a:t>枚</a:t>
            </a:r>
            <a:endParaRPr lang="en-US" altLang="ja-JP" sz="3000" dirty="0" smtClean="0">
              <a:latin typeface="HGP創英角ｺﾞｼｯｸUB" pitchFamily="50" charset="-128"/>
              <a:ea typeface="HGP創英角ｺﾞｼｯｸUB" pitchFamily="50" charset="-128"/>
            </a:endParaRPr>
          </a:p>
          <a:p>
            <a:r>
              <a:rPr kumimoji="1" lang="ja-JP" altLang="en-US" sz="3000" dirty="0" smtClean="0">
                <a:latin typeface="HGP創英角ｺﾞｼｯｸUB" pitchFamily="50" charset="-128"/>
                <a:ea typeface="HGP創英角ｺﾞｼｯｸUB" pitchFamily="50" charset="-128"/>
              </a:rPr>
              <a:t>カーペット　　　　　  </a:t>
            </a:r>
            <a:r>
              <a:rPr kumimoji="1" lang="en-US" altLang="ja-JP" sz="3000" dirty="0" smtClean="0">
                <a:latin typeface="HGP創英角ｺﾞｼｯｸUB" pitchFamily="50" charset="-128"/>
                <a:ea typeface="HGP創英角ｺﾞｼｯｸUB" pitchFamily="50" charset="-128"/>
              </a:rPr>
              <a:t>30</a:t>
            </a:r>
            <a:r>
              <a:rPr kumimoji="1" lang="ja-JP" altLang="en-US" sz="3000" dirty="0" smtClean="0">
                <a:latin typeface="HGP創英角ｺﾞｼｯｸUB" pitchFamily="50" charset="-128"/>
                <a:ea typeface="HGP創英角ｺﾞｼｯｸUB" pitchFamily="50" charset="-128"/>
              </a:rPr>
              <a:t>枚</a:t>
            </a:r>
            <a:endParaRPr kumimoji="1" lang="en-US" altLang="ja-JP" sz="3000" dirty="0" smtClean="0">
              <a:latin typeface="HGP創英角ｺﾞｼｯｸUB" pitchFamily="50" charset="-128"/>
              <a:ea typeface="HGP創英角ｺﾞｼｯｸUB" pitchFamily="50" charset="-128"/>
            </a:endParaRPr>
          </a:p>
          <a:p>
            <a:endParaRPr kumimoji="1" lang="en-US" altLang="ja-JP" sz="1200" dirty="0" smtClean="0">
              <a:latin typeface="HGP創英角ｺﾞｼｯｸUB" pitchFamily="50" charset="-128"/>
              <a:ea typeface="HGP創英角ｺﾞｼｯｸUB" pitchFamily="50" charset="-128"/>
            </a:endParaRPr>
          </a:p>
          <a:p>
            <a:r>
              <a:rPr kumimoji="1" lang="ja-JP" altLang="en-US" sz="3000" dirty="0" smtClean="0">
                <a:latin typeface="HGP創英角ｺﾞｼｯｸUB" pitchFamily="50" charset="-128"/>
                <a:ea typeface="HGP創英角ｺﾞｼｯｸUB" pitchFamily="50" charset="-128"/>
              </a:rPr>
              <a:t>　　　　　　　　　　　　　　等</a:t>
            </a:r>
            <a:endParaRPr kumimoji="1" lang="ja-JP" altLang="en-US" sz="3000" dirty="0"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sp>
        <p:nvSpPr>
          <p:cNvPr id="18" name="テキスト ボックス 17"/>
          <p:cNvSpPr txBox="1"/>
          <p:nvPr/>
        </p:nvSpPr>
        <p:spPr>
          <a:xfrm>
            <a:off x="142842" y="1526555"/>
            <a:ext cx="41754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3200" dirty="0" smtClean="0">
                <a:solidFill>
                  <a:srgbClr val="0000CC"/>
                </a:solidFill>
                <a:latin typeface="HGP創英角ｺﾞｼｯｸUB" pitchFamily="50" charset="-128"/>
                <a:ea typeface="HGP創英角ｺﾞｼｯｸUB" pitchFamily="50" charset="-128"/>
              </a:rPr>
              <a:t>小中学校（１校当たり）</a:t>
            </a:r>
            <a:endParaRPr kumimoji="1" lang="ja-JP" altLang="en-US" sz="3200" dirty="0">
              <a:solidFill>
                <a:srgbClr val="0000CC"/>
              </a:solidFill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sp>
        <p:nvSpPr>
          <p:cNvPr id="19" name="テキスト ボックス 18"/>
          <p:cNvSpPr txBox="1"/>
          <p:nvPr/>
        </p:nvSpPr>
        <p:spPr>
          <a:xfrm>
            <a:off x="4467508" y="1528450"/>
            <a:ext cx="44291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ja-JP" altLang="en-US" sz="3200" dirty="0" smtClean="0">
                <a:solidFill>
                  <a:srgbClr val="0000CC"/>
                </a:solidFill>
                <a:latin typeface="HGP創英角ｺﾞｼｯｸUB" pitchFamily="50" charset="-128"/>
                <a:ea typeface="HGP創英角ｺﾞｼｯｸUB" pitchFamily="50" charset="-128"/>
              </a:rPr>
              <a:t>備蓄物資の大きさ</a:t>
            </a:r>
            <a:endParaRPr kumimoji="1" lang="ja-JP" altLang="en-US" sz="3200" dirty="0">
              <a:solidFill>
                <a:srgbClr val="0000CC"/>
              </a:solidFill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sp>
        <p:nvSpPr>
          <p:cNvPr id="23" name="タイトル 1"/>
          <p:cNvSpPr txBox="1">
            <a:spLocks/>
          </p:cNvSpPr>
          <p:nvPr/>
        </p:nvSpPr>
        <p:spPr>
          <a:xfrm>
            <a:off x="927313" y="277206"/>
            <a:ext cx="7344816" cy="735460"/>
          </a:xfrm>
          <a:prstGeom prst="rect">
            <a:avLst/>
          </a:prstGeom>
          <a:solidFill>
            <a:srgbClr val="0000CC"/>
          </a:solidFill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kumimoji="1"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ja-JP" altLang="en-US" sz="4000" dirty="0">
                <a:solidFill>
                  <a:schemeClr val="bg1"/>
                </a:solidFill>
                <a:latin typeface="HGP創英角ｺﾞｼｯｸUB" panose="020B0900000000000000" pitchFamily="50" charset="-128"/>
                <a:ea typeface="HGP創英角ｺﾞｼｯｸUB" panose="020B0900000000000000" pitchFamily="50" charset="-128"/>
              </a:rPr>
              <a:t>学校</a:t>
            </a:r>
            <a:r>
              <a:rPr lang="ja-JP" altLang="en-US" sz="4000" dirty="0" smtClean="0">
                <a:solidFill>
                  <a:schemeClr val="bg1"/>
                </a:solidFill>
                <a:latin typeface="HGP創英角ｺﾞｼｯｸUB" panose="020B0900000000000000" pitchFamily="50" charset="-128"/>
                <a:ea typeface="HGP創英角ｺﾞｼｯｸUB" panose="020B0900000000000000" pitchFamily="50" charset="-128"/>
              </a:rPr>
              <a:t>の主な災害備蓄品 （参考）</a:t>
            </a:r>
            <a:endParaRPr lang="ja-JP" altLang="en-US" sz="4000" dirty="0">
              <a:solidFill>
                <a:schemeClr val="bg1"/>
              </a:solidFill>
              <a:latin typeface="HGP創英角ｺﾞｼｯｸUB" panose="020B0900000000000000" pitchFamily="50" charset="-128"/>
              <a:ea typeface="HGP創英角ｺﾞｼｯｸUB" panose="020B0900000000000000" pitchFamily="50" charset="-128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683738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91571" y="260648"/>
            <a:ext cx="7200800" cy="922114"/>
          </a:xfrm>
          <a:solidFill>
            <a:srgbClr val="0000CC"/>
          </a:solidFill>
          <a:ln w="12700">
            <a:solidFill>
              <a:schemeClr val="bg1"/>
            </a:solidFill>
          </a:ln>
          <a:effectLst>
            <a:outerShdw blurRad="76200" dist="101600" dir="2700000" algn="tl" rotWithShape="0">
              <a:schemeClr val="bg1"/>
            </a:outerShdw>
          </a:effectLst>
        </p:spPr>
        <p:txBody>
          <a:bodyPr>
            <a:normAutofit fontScale="90000"/>
          </a:bodyPr>
          <a:lstStyle/>
          <a:p>
            <a:r>
              <a:rPr lang="ja-JP" altLang="en-US" sz="4800" dirty="0" smtClean="0">
                <a:ln w="3175">
                  <a:solidFill>
                    <a:schemeClr val="tx1"/>
                  </a:solidFill>
                </a:ln>
                <a:solidFill>
                  <a:schemeClr val="bg1"/>
                </a:solidFill>
                <a:latin typeface="HGP創英角ｺﾞｼｯｸUB" pitchFamily="50" charset="-128"/>
                <a:ea typeface="HGP創英角ｺﾞｼｯｸUB" pitchFamily="50" charset="-128"/>
              </a:rPr>
              <a:t>食料と飲料水備蓄の豆知識</a:t>
            </a:r>
            <a:endParaRPr kumimoji="1" lang="ja-JP" altLang="en-US" sz="4800" dirty="0">
              <a:ln w="3175">
                <a:solidFill>
                  <a:schemeClr val="tx1"/>
                </a:solidFill>
              </a:ln>
              <a:solidFill>
                <a:schemeClr val="bg1"/>
              </a:solidFill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05163" y="1556792"/>
            <a:ext cx="8568952" cy="1584176"/>
          </a:xfrm>
        </p:spPr>
        <p:txBody>
          <a:bodyPr anchor="ctr" anchorCtr="0">
            <a:normAutofit/>
          </a:bodyPr>
          <a:lstStyle/>
          <a:p>
            <a:pPr marL="0" indent="0">
              <a:buNone/>
            </a:pPr>
            <a:r>
              <a:rPr lang="ja-JP" altLang="en-US" sz="4000" dirty="0" smtClean="0">
                <a:solidFill>
                  <a:srgbClr val="FF0000"/>
                </a:solidFill>
                <a:latin typeface="HGP創英角ｺﾞｼｯｸUB" pitchFamily="50" charset="-128"/>
                <a:ea typeface="HGP創英角ｺﾞｼｯｸUB" pitchFamily="50" charset="-128"/>
              </a:rPr>
              <a:t>◆災害用保存食品等を備蓄</a:t>
            </a:r>
            <a:endParaRPr lang="en-US" altLang="ja-JP" sz="4000" dirty="0" smtClean="0">
              <a:solidFill>
                <a:srgbClr val="FF0000"/>
              </a:solidFill>
              <a:latin typeface="HGP創英角ｺﾞｼｯｸUB" pitchFamily="50" charset="-128"/>
              <a:ea typeface="HGP創英角ｺﾞｼｯｸUB" pitchFamily="50" charset="-128"/>
            </a:endParaRPr>
          </a:p>
          <a:p>
            <a:pPr marL="0" indent="0">
              <a:buNone/>
            </a:pPr>
            <a:r>
              <a:rPr lang="ja-JP" altLang="en-US" sz="4000" dirty="0" smtClean="0">
                <a:solidFill>
                  <a:srgbClr val="FF0000"/>
                </a:solidFill>
                <a:latin typeface="HGP創英角ｺﾞｼｯｸUB" pitchFamily="50" charset="-128"/>
                <a:ea typeface="HGP創英角ｺﾞｼｯｸUB" pitchFamily="50" charset="-128"/>
              </a:rPr>
              <a:t>　 する必要はありません。</a:t>
            </a:r>
            <a:endParaRPr kumimoji="1" lang="en-US" altLang="ja-JP" sz="4000" dirty="0" smtClean="0">
              <a:solidFill>
                <a:srgbClr val="FF0000"/>
              </a:solidFill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sp>
        <p:nvSpPr>
          <p:cNvPr id="6" name="コンテンツ プレースホルダー 2"/>
          <p:cNvSpPr txBox="1">
            <a:spLocks/>
          </p:cNvSpPr>
          <p:nvPr/>
        </p:nvSpPr>
        <p:spPr>
          <a:xfrm>
            <a:off x="814692" y="3861048"/>
            <a:ext cx="7285700" cy="76008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4000" dirty="0" smtClean="0">
                <a:solidFill>
                  <a:srgbClr val="0000FF"/>
                </a:solidFill>
                <a:latin typeface="HGP創英角ｺﾞｼｯｸUB" pitchFamily="50" charset="-128"/>
                <a:ea typeface="HGP創英角ｺﾞｼｯｸUB" pitchFamily="50" charset="-128"/>
              </a:rPr>
              <a:t>ローリングストック法を推奨します</a:t>
            </a:r>
            <a:endParaRPr lang="en-US" altLang="ja-JP" sz="4000" dirty="0" smtClean="0">
              <a:solidFill>
                <a:srgbClr val="0000FF"/>
              </a:solidFill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pic>
        <p:nvPicPr>
          <p:cNvPr id="5122" name="Picture 2" descr="レスキューフーズ 一食ボックス 牛丼 3年保存 非常食・備蓄用 白いごはん 200g、牛丼の素 180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2969" y="1484784"/>
            <a:ext cx="2124236" cy="212423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コンテンツ プレースホルダー 2"/>
          <p:cNvSpPr txBox="1">
            <a:spLocks/>
          </p:cNvSpPr>
          <p:nvPr/>
        </p:nvSpPr>
        <p:spPr>
          <a:xfrm>
            <a:off x="6868983" y="1734814"/>
            <a:ext cx="1872208" cy="1624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ja-JP" sz="12000" b="1" dirty="0" smtClean="0">
                <a:ln w="38100">
                  <a:solidFill>
                    <a:schemeClr val="bg1"/>
                  </a:solidFill>
                </a:ln>
                <a:solidFill>
                  <a:srgbClr val="FF0000"/>
                </a:solidFill>
                <a:latin typeface="HGP創英角ｺﾞｼｯｸUB" pitchFamily="50" charset="-128"/>
                <a:ea typeface="HGP創英角ｺﾞｼｯｸUB" pitchFamily="50" charset="-128"/>
              </a:rPr>
              <a:t>×</a:t>
            </a:r>
          </a:p>
        </p:txBody>
      </p:sp>
      <p:sp>
        <p:nvSpPr>
          <p:cNvPr id="8" name="コンテンツ プレースホルダー 2"/>
          <p:cNvSpPr txBox="1">
            <a:spLocks/>
          </p:cNvSpPr>
          <p:nvPr/>
        </p:nvSpPr>
        <p:spPr>
          <a:xfrm>
            <a:off x="827584" y="4376845"/>
            <a:ext cx="8208912" cy="2148499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3600" dirty="0" smtClean="0">
                <a:latin typeface="HGP創英角ｺﾞｼｯｸUB" pitchFamily="50" charset="-128"/>
                <a:ea typeface="HGP創英角ｺﾞｼｯｸUB" pitchFamily="50" charset="-128"/>
              </a:rPr>
              <a:t>いつも食べている物を多く</a:t>
            </a:r>
            <a:r>
              <a:rPr lang="en-US" altLang="ja-JP" sz="3600" dirty="0" smtClean="0">
                <a:latin typeface="HGP創英角ｺﾞｼｯｸUB" pitchFamily="50" charset="-128"/>
                <a:ea typeface="HGP創英角ｺﾞｼｯｸUB" pitchFamily="50" charset="-128"/>
              </a:rPr>
              <a:t>(</a:t>
            </a:r>
            <a:r>
              <a:rPr lang="ja-JP" altLang="en-US" sz="3600" dirty="0" smtClean="0">
                <a:latin typeface="HGP創英角ｺﾞｼｯｸUB" pitchFamily="50" charset="-128"/>
                <a:ea typeface="HGP創英角ｺﾞｼｯｸUB" pitchFamily="50" charset="-128"/>
              </a:rPr>
              <a:t>約２倍</a:t>
            </a:r>
            <a:r>
              <a:rPr lang="en-US" altLang="ja-JP" sz="3600" dirty="0" smtClean="0">
                <a:latin typeface="HGP創英角ｺﾞｼｯｸUB" pitchFamily="50" charset="-128"/>
                <a:ea typeface="HGP創英角ｺﾞｼｯｸUB" pitchFamily="50" charset="-128"/>
              </a:rPr>
              <a:t>)</a:t>
            </a:r>
            <a:r>
              <a:rPr lang="ja-JP" altLang="en-US" sz="3600" dirty="0" smtClean="0">
                <a:latin typeface="HGP創英角ｺﾞｼｯｸUB" pitchFamily="50" charset="-128"/>
                <a:ea typeface="HGP創英角ｺﾞｼｯｸUB" pitchFamily="50" charset="-128"/>
              </a:rPr>
              <a:t>購入し、日常的に食べて、食べたら買い足す行為を繰り返す方法です。</a:t>
            </a:r>
            <a:endParaRPr lang="en-US" altLang="ja-JP" sz="3600" dirty="0" smtClean="0">
              <a:latin typeface="HGP創英角ｺﾞｼｯｸUB" pitchFamily="50" charset="-128"/>
              <a:ea typeface="HGP創英角ｺﾞｼｯｸUB" pitchFamily="50" charset="-128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856133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/>
      <p:bldP spid="7" grpId="0"/>
      <p:bldP spid="8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971600" y="260648"/>
            <a:ext cx="7200800" cy="1440160"/>
          </a:xfrm>
          <a:solidFill>
            <a:srgbClr val="0000CC"/>
          </a:solidFill>
          <a:ln w="12700">
            <a:solidFill>
              <a:schemeClr val="bg1"/>
            </a:solidFill>
          </a:ln>
          <a:effectLst>
            <a:outerShdw blurRad="76200" dist="101600" dir="2700000" algn="tl" rotWithShape="0">
              <a:schemeClr val="bg1"/>
            </a:outerShdw>
          </a:effectLst>
        </p:spPr>
        <p:txBody>
          <a:bodyPr>
            <a:normAutofit fontScale="90000"/>
          </a:bodyPr>
          <a:lstStyle/>
          <a:p>
            <a:pPr algn="l"/>
            <a:r>
              <a:rPr lang="ja-JP" altLang="en-US" sz="4800" dirty="0" smtClean="0">
                <a:ln w="3175">
                  <a:solidFill>
                    <a:schemeClr val="tx1"/>
                  </a:solidFill>
                </a:ln>
                <a:solidFill>
                  <a:schemeClr val="bg1"/>
                </a:solidFill>
                <a:latin typeface="HGP創英角ｺﾞｼｯｸUB" pitchFamily="50" charset="-128"/>
                <a:ea typeface="HGP創英角ｺﾞｼｯｸUB" pitchFamily="50" charset="-128"/>
              </a:rPr>
              <a:t>ローリングストック法で</a:t>
            </a:r>
            <a:r>
              <a:rPr lang="en-US" altLang="ja-JP" sz="4800" dirty="0" smtClean="0">
                <a:ln w="3175">
                  <a:solidFill>
                    <a:schemeClr val="tx1"/>
                  </a:solidFill>
                </a:ln>
                <a:solidFill>
                  <a:schemeClr val="bg1"/>
                </a:solidFill>
                <a:latin typeface="HGP創英角ｺﾞｼｯｸUB" pitchFamily="50" charset="-128"/>
                <a:ea typeface="HGP創英角ｺﾞｼｯｸUB" pitchFamily="50" charset="-128"/>
              </a:rPr>
              <a:t/>
            </a:r>
            <a:br>
              <a:rPr lang="en-US" altLang="ja-JP" sz="4800" dirty="0" smtClean="0">
                <a:ln w="3175">
                  <a:solidFill>
                    <a:schemeClr val="tx1"/>
                  </a:solidFill>
                </a:ln>
                <a:solidFill>
                  <a:schemeClr val="bg1"/>
                </a:solidFill>
                <a:latin typeface="HGP創英角ｺﾞｼｯｸUB" pitchFamily="50" charset="-128"/>
                <a:ea typeface="HGP創英角ｺﾞｼｯｸUB" pitchFamily="50" charset="-128"/>
              </a:rPr>
            </a:br>
            <a:r>
              <a:rPr lang="ja-JP" altLang="en-US" sz="4800" dirty="0" smtClean="0">
                <a:ln w="3175">
                  <a:solidFill>
                    <a:schemeClr val="tx1"/>
                  </a:solidFill>
                </a:ln>
                <a:solidFill>
                  <a:schemeClr val="bg1"/>
                </a:solidFill>
                <a:latin typeface="HGP創英角ｺﾞｼｯｸUB" pitchFamily="50" charset="-128"/>
                <a:ea typeface="HGP創英角ｺﾞｼｯｸUB" pitchFamily="50" charset="-128"/>
              </a:rPr>
              <a:t>　　　用意しておくと便利なもの</a:t>
            </a:r>
            <a:endParaRPr kumimoji="1" lang="ja-JP" altLang="en-US" sz="4800" dirty="0">
              <a:ln w="3175">
                <a:solidFill>
                  <a:schemeClr val="tx1"/>
                </a:solidFill>
              </a:ln>
              <a:solidFill>
                <a:schemeClr val="bg1"/>
              </a:solidFill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02535" y="1916832"/>
            <a:ext cx="8568952" cy="892695"/>
          </a:xfrm>
        </p:spPr>
        <p:txBody>
          <a:bodyPr anchor="ctr" anchorCtr="0">
            <a:normAutofit/>
          </a:bodyPr>
          <a:lstStyle/>
          <a:p>
            <a:pPr marL="0" indent="0">
              <a:buNone/>
            </a:pPr>
            <a:r>
              <a:rPr kumimoji="1" lang="ja-JP" altLang="en-US" sz="4800" dirty="0" smtClean="0">
                <a:solidFill>
                  <a:srgbClr val="FF0000"/>
                </a:solidFill>
                <a:latin typeface="HGP創英角ｺﾞｼｯｸUB" pitchFamily="50" charset="-128"/>
                <a:ea typeface="HGP創英角ｺﾞｼｯｸUB" pitchFamily="50" charset="-128"/>
              </a:rPr>
              <a:t>１　カセットコンロ</a:t>
            </a:r>
            <a:endParaRPr kumimoji="1" lang="en-US" altLang="ja-JP" sz="4800" dirty="0" smtClean="0">
              <a:solidFill>
                <a:srgbClr val="FF0000"/>
              </a:solidFill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sp>
        <p:nvSpPr>
          <p:cNvPr id="6" name="コンテンツ プレースホルダー 2"/>
          <p:cNvSpPr txBox="1">
            <a:spLocks/>
          </p:cNvSpPr>
          <p:nvPr/>
        </p:nvSpPr>
        <p:spPr>
          <a:xfrm>
            <a:off x="305163" y="4293096"/>
            <a:ext cx="7507197" cy="108012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4800" dirty="0">
                <a:solidFill>
                  <a:srgbClr val="0000FF"/>
                </a:solidFill>
                <a:latin typeface="HGP創英角ｺﾞｼｯｸUB" pitchFamily="50" charset="-128"/>
                <a:ea typeface="HGP創英角ｺﾞｼｯｸUB" pitchFamily="50" charset="-128"/>
              </a:rPr>
              <a:t>２</a:t>
            </a:r>
            <a:r>
              <a:rPr lang="ja-JP" altLang="en-US" sz="4800" dirty="0" smtClean="0">
                <a:solidFill>
                  <a:srgbClr val="0000FF"/>
                </a:solidFill>
                <a:latin typeface="HGP創英角ｺﾞｼｯｸUB" pitchFamily="50" charset="-128"/>
                <a:ea typeface="HGP創英角ｺﾞｼｯｸUB" pitchFamily="50" charset="-128"/>
              </a:rPr>
              <a:t>　新聞紙とラップ</a:t>
            </a:r>
            <a:r>
              <a:rPr lang="en-US" altLang="ja-JP" sz="4800" dirty="0" smtClean="0">
                <a:solidFill>
                  <a:srgbClr val="0000FF"/>
                </a:solidFill>
                <a:latin typeface="HGP創英角ｺﾞｼｯｸUB" pitchFamily="50" charset="-128"/>
                <a:ea typeface="HGP創英角ｺﾞｼｯｸUB" pitchFamily="50" charset="-128"/>
              </a:rPr>
              <a:t>(</a:t>
            </a:r>
            <a:r>
              <a:rPr lang="ja-JP" altLang="en-US" sz="4800" dirty="0" smtClean="0">
                <a:solidFill>
                  <a:srgbClr val="0000FF"/>
                </a:solidFill>
                <a:latin typeface="HGP創英角ｺﾞｼｯｸUB" pitchFamily="50" charset="-128"/>
                <a:ea typeface="HGP創英角ｺﾞｼｯｸUB" pitchFamily="50" charset="-128"/>
              </a:rPr>
              <a:t>ポリ袋</a:t>
            </a:r>
            <a:r>
              <a:rPr lang="en-US" altLang="ja-JP" sz="4800" dirty="0" smtClean="0">
                <a:solidFill>
                  <a:srgbClr val="0000FF"/>
                </a:solidFill>
                <a:latin typeface="HGP創英角ｺﾞｼｯｸUB" pitchFamily="50" charset="-128"/>
                <a:ea typeface="HGP創英角ｺﾞｼｯｸUB" pitchFamily="50" charset="-128"/>
              </a:rPr>
              <a:t>)</a:t>
            </a: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2395" y="2204864"/>
            <a:ext cx="3312368" cy="19322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コンテンツ プレースホルダー 2"/>
          <p:cNvSpPr txBox="1">
            <a:spLocks/>
          </p:cNvSpPr>
          <p:nvPr/>
        </p:nvSpPr>
        <p:spPr>
          <a:xfrm>
            <a:off x="1187624" y="5229200"/>
            <a:ext cx="7632848" cy="1296144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3600" dirty="0" smtClean="0">
                <a:latin typeface="HGP創英角ｺﾞｼｯｸUB" pitchFamily="50" charset="-128"/>
                <a:ea typeface="HGP創英角ｺﾞｼｯｸUB" pitchFamily="50" charset="-128"/>
              </a:rPr>
              <a:t>非常食を食べる時の食器として活用できます。</a:t>
            </a:r>
            <a:endParaRPr lang="en-US" altLang="ja-JP" sz="3600" dirty="0" smtClean="0">
              <a:latin typeface="HGP創英角ｺﾞｼｯｸUB" pitchFamily="50" charset="-128"/>
              <a:ea typeface="HGP創英角ｺﾞｼｯｸUB" pitchFamily="50" charset="-128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908780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/>
      <p:bldP spid="8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05164" y="260648"/>
            <a:ext cx="8515308" cy="922114"/>
          </a:xfrm>
          <a:solidFill>
            <a:srgbClr val="0000CC"/>
          </a:solidFill>
          <a:ln w="12700">
            <a:solidFill>
              <a:schemeClr val="bg1"/>
            </a:solidFill>
          </a:ln>
          <a:effectLst>
            <a:outerShdw blurRad="76200" dist="101600" dir="2700000" algn="tl" rotWithShape="0">
              <a:schemeClr val="bg1"/>
            </a:outerShdw>
          </a:effectLst>
        </p:spPr>
        <p:txBody>
          <a:bodyPr>
            <a:normAutofit/>
          </a:bodyPr>
          <a:lstStyle/>
          <a:p>
            <a:r>
              <a:rPr lang="ja-JP" altLang="en-US" sz="4800" dirty="0" smtClean="0">
                <a:ln w="3175">
                  <a:solidFill>
                    <a:schemeClr val="tx1"/>
                  </a:solidFill>
                </a:ln>
                <a:solidFill>
                  <a:schemeClr val="bg1"/>
                </a:solidFill>
                <a:latin typeface="HGP創英角ｺﾞｼｯｸUB" pitchFamily="50" charset="-128"/>
                <a:ea typeface="HGP創英角ｺﾞｼｯｸUB" pitchFamily="50" charset="-128"/>
              </a:rPr>
              <a:t>備蓄しておくと便利なもの</a:t>
            </a:r>
            <a:endParaRPr kumimoji="1" lang="ja-JP" altLang="en-US" sz="4800" dirty="0">
              <a:ln w="3175">
                <a:solidFill>
                  <a:schemeClr val="tx1"/>
                </a:solidFill>
              </a:ln>
              <a:solidFill>
                <a:schemeClr val="bg1"/>
              </a:solidFill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sp>
        <p:nvSpPr>
          <p:cNvPr id="6" name="コンテンツ プレースホルダー 2"/>
          <p:cNvSpPr txBox="1">
            <a:spLocks/>
          </p:cNvSpPr>
          <p:nvPr/>
        </p:nvSpPr>
        <p:spPr>
          <a:xfrm>
            <a:off x="298714" y="1484784"/>
            <a:ext cx="8229600" cy="108012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4800" dirty="0" smtClean="0">
                <a:solidFill>
                  <a:srgbClr val="FF0000"/>
                </a:solidFill>
                <a:latin typeface="HGP創英角ｺﾞｼｯｸUB" pitchFamily="50" charset="-128"/>
                <a:ea typeface="HGP創英角ｺﾞｼｯｸUB" pitchFamily="50" charset="-128"/>
              </a:rPr>
              <a:t>１　非常用簡易トイレ</a:t>
            </a:r>
            <a:endParaRPr lang="en-US" altLang="ja-JP" sz="4800" dirty="0" smtClean="0">
              <a:solidFill>
                <a:srgbClr val="FF0000"/>
              </a:solidFill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pic>
        <p:nvPicPr>
          <p:cNvPr id="1026" name="Picture 2" descr="非常用簡易トイレ画像 1枚目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2617213"/>
            <a:ext cx="2232248" cy="2232249"/>
          </a:xfrm>
          <a:prstGeom prst="rect">
            <a:avLst/>
          </a:prstGeom>
          <a:noFill/>
          <a:ln w="19050">
            <a:solidFill>
              <a:schemeClr val="tx1"/>
            </a:solidFill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コンテンツ プレースホルダー 2"/>
          <p:cNvSpPr txBox="1">
            <a:spLocks/>
          </p:cNvSpPr>
          <p:nvPr/>
        </p:nvSpPr>
        <p:spPr>
          <a:xfrm>
            <a:off x="298714" y="5373216"/>
            <a:ext cx="8229600" cy="97210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4800" dirty="0">
                <a:solidFill>
                  <a:srgbClr val="FF0000"/>
                </a:solidFill>
                <a:latin typeface="HGP創英角ｺﾞｼｯｸUB" pitchFamily="50" charset="-128"/>
                <a:ea typeface="HGP創英角ｺﾞｼｯｸUB" pitchFamily="50" charset="-128"/>
              </a:rPr>
              <a:t>２</a:t>
            </a:r>
            <a:r>
              <a:rPr lang="ja-JP" altLang="en-US" sz="4800" dirty="0" smtClean="0">
                <a:solidFill>
                  <a:srgbClr val="FF0000"/>
                </a:solidFill>
                <a:latin typeface="HGP創英角ｺﾞｼｯｸUB" pitchFamily="50" charset="-128"/>
                <a:ea typeface="HGP創英角ｺﾞｼｯｸUB" pitchFamily="50" charset="-128"/>
              </a:rPr>
              <a:t>　ＦＭが受信できるラジオ</a:t>
            </a:r>
            <a:endParaRPr lang="en-US" altLang="ja-JP" sz="4800" dirty="0" smtClean="0">
              <a:solidFill>
                <a:srgbClr val="FF0000"/>
              </a:solidFill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2613370"/>
            <a:ext cx="2236092" cy="2236092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コンテンツ プレースホルダー 2"/>
          <p:cNvSpPr txBox="1">
            <a:spLocks/>
          </p:cNvSpPr>
          <p:nvPr/>
        </p:nvSpPr>
        <p:spPr>
          <a:xfrm>
            <a:off x="2699792" y="4849462"/>
            <a:ext cx="2016224" cy="523754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ja-JP" altLang="en-US" sz="2400" dirty="0" smtClean="0">
                <a:latin typeface="HGP創英角ｺﾞｼｯｸUB" pitchFamily="50" charset="-128"/>
                <a:ea typeface="HGP創英角ｺﾞｼｯｸUB" pitchFamily="50" charset="-128"/>
              </a:rPr>
              <a:t>約３</a:t>
            </a:r>
            <a:r>
              <a:rPr lang="en-US" altLang="ja-JP" sz="2400" dirty="0" smtClean="0">
                <a:latin typeface="HGP創英角ｺﾞｼｯｸUB" pitchFamily="50" charset="-128"/>
                <a:ea typeface="HGP創英角ｺﾞｼｯｸUB" pitchFamily="50" charset="-128"/>
              </a:rPr>
              <a:t>,</a:t>
            </a:r>
            <a:r>
              <a:rPr lang="ja-JP" altLang="en-US" sz="2400" dirty="0" smtClean="0">
                <a:latin typeface="HGP創英角ｺﾞｼｯｸUB" pitchFamily="50" charset="-128"/>
                <a:ea typeface="HGP創英角ｺﾞｼｯｸUB" pitchFamily="50" charset="-128"/>
              </a:rPr>
              <a:t>０００円</a:t>
            </a:r>
            <a:endParaRPr lang="en-US" altLang="ja-JP" sz="2400" dirty="0" smtClean="0"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4805" y="3011804"/>
            <a:ext cx="1882899" cy="1882899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 descr="http://thumbnail.image.rakuten.co.jp/@0_gold/bousaikan/img/48212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1579298"/>
            <a:ext cx="1971212" cy="1971212"/>
          </a:xfrm>
          <a:prstGeom prst="rect">
            <a:avLst/>
          </a:prstGeom>
          <a:noFill/>
          <a:ln w="19050">
            <a:solidFill>
              <a:schemeClr val="tx1"/>
            </a:solidFill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コンテンツ プレースホルダー 2"/>
          <p:cNvSpPr txBox="1">
            <a:spLocks/>
          </p:cNvSpPr>
          <p:nvPr/>
        </p:nvSpPr>
        <p:spPr>
          <a:xfrm>
            <a:off x="6732240" y="4894703"/>
            <a:ext cx="2016224" cy="523754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ja-JP" altLang="en-US" sz="2400" dirty="0" smtClean="0">
                <a:latin typeface="HGP創英角ｺﾞｼｯｸUB" pitchFamily="50" charset="-128"/>
                <a:ea typeface="HGP創英角ｺﾞｼｯｸUB" pitchFamily="50" charset="-128"/>
              </a:rPr>
              <a:t>２</a:t>
            </a:r>
            <a:r>
              <a:rPr lang="en-US" altLang="ja-JP" sz="2400" dirty="0" smtClean="0">
                <a:latin typeface="HGP創英角ｺﾞｼｯｸUB" pitchFamily="50" charset="-128"/>
                <a:ea typeface="HGP創英角ｺﾞｼｯｸUB" pitchFamily="50" charset="-128"/>
              </a:rPr>
              <a:t>,</a:t>
            </a:r>
            <a:r>
              <a:rPr lang="ja-JP" altLang="en-US" sz="2400" dirty="0">
                <a:latin typeface="HGP創英角ｺﾞｼｯｸUB" pitchFamily="50" charset="-128"/>
                <a:ea typeface="HGP創英角ｺﾞｼｯｸUB" pitchFamily="50" charset="-128"/>
              </a:rPr>
              <a:t>１</a:t>
            </a:r>
            <a:r>
              <a:rPr lang="ja-JP" altLang="en-US" sz="2400" dirty="0" smtClean="0">
                <a:latin typeface="HGP創英角ｺﾞｼｯｸUB" pitchFamily="50" charset="-128"/>
                <a:ea typeface="HGP創英角ｺﾞｼｯｸUB" pitchFamily="50" charset="-128"/>
              </a:rPr>
              <a:t>００円</a:t>
            </a:r>
            <a:endParaRPr lang="en-US" altLang="ja-JP" sz="2400" dirty="0" smtClean="0">
              <a:latin typeface="HGP創英角ｺﾞｼｯｸUB" pitchFamily="50" charset="-128"/>
              <a:ea typeface="HGP創英角ｺﾞｼｯｸUB" pitchFamily="50" charset="-128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206999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10" grpId="0"/>
      <p:bldP spid="11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テキスト ボックス 2"/>
          <p:cNvSpPr txBox="1">
            <a:spLocks noChangeArrowheads="1"/>
          </p:cNvSpPr>
          <p:nvPr/>
        </p:nvSpPr>
        <p:spPr bwMode="auto">
          <a:xfrm>
            <a:off x="483832" y="216964"/>
            <a:ext cx="8104414" cy="750107"/>
          </a:xfrm>
          <a:prstGeom prst="rect">
            <a:avLst/>
          </a:prstGeom>
          <a:solidFill>
            <a:srgbClr val="0000CC"/>
          </a:solidFill>
          <a:ln w="9525">
            <a:solidFill>
              <a:srgbClr val="FFFFFF"/>
            </a:solidFill>
            <a:miter lim="800000"/>
            <a:headEnd/>
            <a:tailEnd/>
          </a:ln>
          <a:effectLst>
            <a:outerShdw blurRad="76200" dist="101600" dir="2700000" algn="tl" rotWithShape="0">
              <a:schemeClr val="bg1"/>
            </a:outerShdw>
          </a:effectLst>
        </p:spPr>
        <p:txBody>
          <a:bodyPr wrap="square" anchor="ctr" anchorCtr="0">
            <a:noAutofit/>
          </a:bodyPr>
          <a:lstStyle/>
          <a:p>
            <a:pPr algn="ctr"/>
            <a:r>
              <a:rPr lang="ja-JP" altLang="en-US" sz="4400" dirty="0" smtClean="0">
                <a:ln w="9525">
                  <a:solidFill>
                    <a:schemeClr val="tx1"/>
                  </a:solidFill>
                </a:ln>
                <a:solidFill>
                  <a:schemeClr val="bg1"/>
                </a:solidFill>
                <a:latin typeface="HGP創英角ｺﾞｼｯｸUB" panose="020B0900000000000000" pitchFamily="50" charset="-128"/>
                <a:ea typeface="HGP創英角ｺﾞｼｯｸUB" panose="020B0900000000000000" pitchFamily="50" charset="-128"/>
              </a:rPr>
              <a:t>ＦＭえどがわを活用した情報提供</a:t>
            </a:r>
            <a:endParaRPr lang="ja-JP" altLang="en-US" sz="4400" dirty="0">
              <a:ln w="9525">
                <a:solidFill>
                  <a:schemeClr val="tx1"/>
                </a:solidFill>
              </a:ln>
              <a:solidFill>
                <a:schemeClr val="bg1"/>
              </a:solidFill>
              <a:latin typeface="HGP創英角ｺﾞｼｯｸUB" panose="020B0900000000000000" pitchFamily="50" charset="-128"/>
              <a:ea typeface="HGP創英角ｺﾞｼｯｸUB" panose="020B0900000000000000" pitchFamily="50" charset="-128"/>
            </a:endParaRPr>
          </a:p>
        </p:txBody>
      </p:sp>
      <p:sp>
        <p:nvSpPr>
          <p:cNvPr id="18" name="テキスト ボックス 17"/>
          <p:cNvSpPr txBox="1"/>
          <p:nvPr/>
        </p:nvSpPr>
        <p:spPr>
          <a:xfrm>
            <a:off x="414345" y="1109947"/>
            <a:ext cx="8029557" cy="604541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lstStyle/>
          <a:p>
            <a:r>
              <a:rPr kumimoji="1" lang="en-US" altLang="ja-JP" sz="2400" b="1" dirty="0" smtClean="0">
                <a:latin typeface="HG丸ｺﾞｼｯｸM-PRO" pitchFamily="50" charset="-128"/>
                <a:ea typeface="HG丸ｺﾞｼｯｸM-PRO" pitchFamily="50" charset="-128"/>
              </a:rPr>
              <a:t>FM</a:t>
            </a:r>
            <a:r>
              <a:rPr kumimoji="1" lang="ja-JP" altLang="en-US" sz="2400" b="1" dirty="0" smtClean="0">
                <a:latin typeface="HG丸ｺﾞｼｯｸM-PRO" pitchFamily="50" charset="-128"/>
                <a:ea typeface="HG丸ｺﾞｼｯｸM-PRO" pitchFamily="50" charset="-128"/>
              </a:rPr>
              <a:t>えどがわ</a:t>
            </a:r>
            <a:r>
              <a:rPr kumimoji="1" lang="en-US" altLang="ja-JP" sz="2400" b="1" dirty="0" smtClean="0">
                <a:latin typeface="HG丸ｺﾞｼｯｸM-PRO" pitchFamily="50" charset="-128"/>
                <a:ea typeface="HG丸ｺﾞｼｯｸM-PRO" pitchFamily="50" charset="-128"/>
              </a:rPr>
              <a:t>(84.3MHz)</a:t>
            </a:r>
            <a:r>
              <a:rPr kumimoji="1" lang="ja-JP" altLang="en-US" sz="2400" b="1" dirty="0" smtClean="0">
                <a:latin typeface="HG丸ｺﾞｼｯｸM-PRO" pitchFamily="50" charset="-128"/>
                <a:ea typeface="HG丸ｺﾞｼｯｸM-PRO" pitchFamily="50" charset="-128"/>
              </a:rPr>
              <a:t>を活用した緊急放送システム</a:t>
            </a:r>
            <a:endParaRPr kumimoji="1" lang="ja-JP" altLang="en-US" sz="2400" b="1" dirty="0">
              <a:latin typeface="HG丸ｺﾞｼｯｸM-PRO" pitchFamily="50" charset="-128"/>
              <a:ea typeface="HG丸ｺﾞｼｯｸM-PRO" pitchFamily="50" charset="-128"/>
            </a:endParaRPr>
          </a:p>
        </p:txBody>
      </p:sp>
      <p:pic>
        <p:nvPicPr>
          <p:cNvPr id="19" name="図 18" descr="FMえどがわ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0034" y="2071678"/>
            <a:ext cx="1747839" cy="1682702"/>
          </a:xfrm>
          <a:prstGeom prst="rect">
            <a:avLst/>
          </a:prstGeom>
        </p:spPr>
      </p:pic>
      <p:cxnSp>
        <p:nvCxnSpPr>
          <p:cNvPr id="29" name="直線コネクタ 28"/>
          <p:cNvCxnSpPr>
            <a:stCxn id="19" idx="3"/>
          </p:cNvCxnSpPr>
          <p:nvPr/>
        </p:nvCxnSpPr>
        <p:spPr>
          <a:xfrm>
            <a:off x="2247873" y="2913029"/>
            <a:ext cx="4825254" cy="15905"/>
          </a:xfrm>
          <a:prstGeom prst="line">
            <a:avLst/>
          </a:prstGeom>
          <a:ln w="12700">
            <a:solidFill>
              <a:srgbClr val="0000CC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テキスト ボックス 29"/>
          <p:cNvSpPr txBox="1"/>
          <p:nvPr/>
        </p:nvSpPr>
        <p:spPr>
          <a:xfrm>
            <a:off x="214282" y="1714488"/>
            <a:ext cx="24288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ja-JP" altLang="en-US" dirty="0" smtClean="0">
                <a:latin typeface="HG丸ｺﾞｼｯｸM-PRO" pitchFamily="50" charset="-128"/>
                <a:ea typeface="HG丸ｺﾞｼｯｸM-PRO" pitchFamily="50" charset="-128"/>
              </a:rPr>
              <a:t>スタジオ（南小岩）</a:t>
            </a:r>
            <a:endParaRPr kumimoji="1" lang="ja-JP" altLang="en-US" dirty="0">
              <a:latin typeface="HG丸ｺﾞｼｯｸM-PRO" pitchFamily="50" charset="-128"/>
              <a:ea typeface="HG丸ｺﾞｼｯｸM-PRO" pitchFamily="50" charset="-128"/>
            </a:endParaRPr>
          </a:p>
        </p:txBody>
      </p:sp>
      <p:sp>
        <p:nvSpPr>
          <p:cNvPr id="31" name="テキスト ボックス 30"/>
          <p:cNvSpPr txBox="1"/>
          <p:nvPr/>
        </p:nvSpPr>
        <p:spPr>
          <a:xfrm>
            <a:off x="3357554" y="2744268"/>
            <a:ext cx="242889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kumimoji="1" lang="ja-JP" altLang="en-US" dirty="0" smtClean="0">
                <a:latin typeface="HG丸ｺﾞｼｯｸM-PRO" pitchFamily="50" charset="-128"/>
                <a:ea typeface="HG丸ｺﾞｼｯｸM-PRO" pitchFamily="50" charset="-128"/>
              </a:rPr>
              <a:t>通常放送</a:t>
            </a:r>
            <a:endParaRPr kumimoji="1" lang="ja-JP" altLang="en-US" dirty="0">
              <a:latin typeface="HG丸ｺﾞｼｯｸM-PRO" pitchFamily="50" charset="-128"/>
              <a:ea typeface="HG丸ｺﾞｼｯｸM-PRO" pitchFamily="50" charset="-128"/>
            </a:endParaRPr>
          </a:p>
        </p:txBody>
      </p:sp>
      <p:sp>
        <p:nvSpPr>
          <p:cNvPr id="32" name="テキスト ボックス 31"/>
          <p:cNvSpPr txBox="1"/>
          <p:nvPr/>
        </p:nvSpPr>
        <p:spPr>
          <a:xfrm>
            <a:off x="6500826" y="1965110"/>
            <a:ext cx="24288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ja-JP" altLang="en-US" dirty="0" smtClean="0">
                <a:latin typeface="HG丸ｺﾞｼｯｸM-PRO" pitchFamily="50" charset="-128"/>
                <a:ea typeface="HG丸ｺﾞｼｯｸM-PRO" pitchFamily="50" charset="-128"/>
              </a:rPr>
              <a:t>送信所（トキビル）</a:t>
            </a:r>
            <a:endParaRPr kumimoji="1" lang="ja-JP" altLang="en-US" dirty="0">
              <a:latin typeface="HG丸ｺﾞｼｯｸM-PRO" pitchFamily="50" charset="-128"/>
              <a:ea typeface="HG丸ｺﾞｼｯｸM-PRO" pitchFamily="50" charset="-128"/>
            </a:endParaRPr>
          </a:p>
        </p:txBody>
      </p:sp>
      <p:pic>
        <p:nvPicPr>
          <p:cNvPr id="17410" name="Picture 2" descr="http://t0.gstatic.com/images?q=tbn:ANd9GcTBHlnNRE4lIEagOC6DYuZxCa3tbSWO6TgWhQvGu8vwd7iAJmBsEFQGts3D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55122" y="2449607"/>
            <a:ext cx="1303623" cy="1962155"/>
          </a:xfrm>
          <a:prstGeom prst="rect">
            <a:avLst/>
          </a:prstGeom>
          <a:noFill/>
        </p:spPr>
      </p:pic>
      <p:sp>
        <p:nvSpPr>
          <p:cNvPr id="49" name="爆発 1 48"/>
          <p:cNvSpPr/>
          <p:nvPr/>
        </p:nvSpPr>
        <p:spPr>
          <a:xfrm>
            <a:off x="285720" y="1643050"/>
            <a:ext cx="2714644" cy="2214578"/>
          </a:xfrm>
          <a:prstGeom prst="irregularSeal1">
            <a:avLst/>
          </a:prstGeom>
          <a:solidFill>
            <a:srgbClr val="FFFF00"/>
          </a:solidFill>
          <a:ln w="952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ja-JP" altLang="en-US" sz="2400" b="1" dirty="0" smtClean="0">
                <a:solidFill>
                  <a:srgbClr val="FF0000"/>
                </a:solidFill>
                <a:latin typeface="HG丸ｺﾞｼｯｸM-PRO" pitchFamily="50" charset="-128"/>
                <a:ea typeface="HG丸ｺﾞｼｯｸM-PRO" pitchFamily="50" charset="-128"/>
              </a:rPr>
              <a:t>発災時！</a:t>
            </a:r>
          </a:p>
        </p:txBody>
      </p:sp>
      <p:sp>
        <p:nvSpPr>
          <p:cNvPr id="24" name="テキスト ボックス 23"/>
          <p:cNvSpPr txBox="1"/>
          <p:nvPr/>
        </p:nvSpPr>
        <p:spPr>
          <a:xfrm>
            <a:off x="3428992" y="4071942"/>
            <a:ext cx="37862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2000" b="1" dirty="0" smtClean="0">
                <a:solidFill>
                  <a:srgbClr val="FF0000"/>
                </a:solidFill>
              </a:rPr>
              <a:t>災害対策本部から割り込み放送</a:t>
            </a:r>
            <a:endParaRPr kumimoji="1" lang="ja-JP" altLang="en-US" sz="2000" b="1" dirty="0">
              <a:solidFill>
                <a:srgbClr val="FF0000"/>
              </a:solidFill>
            </a:endParaRPr>
          </a:p>
        </p:txBody>
      </p:sp>
      <p:pic>
        <p:nvPicPr>
          <p:cNvPr id="20" name="図 19" descr="区役所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676392" y="4197087"/>
            <a:ext cx="1752600" cy="2513105"/>
          </a:xfrm>
          <a:prstGeom prst="rect">
            <a:avLst/>
          </a:prstGeom>
        </p:spPr>
      </p:pic>
      <p:sp>
        <p:nvSpPr>
          <p:cNvPr id="33" name="テキスト ボックス 32"/>
          <p:cNvSpPr txBox="1"/>
          <p:nvPr/>
        </p:nvSpPr>
        <p:spPr>
          <a:xfrm>
            <a:off x="1338246" y="3804430"/>
            <a:ext cx="2428892" cy="3836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ja-JP" altLang="en-US" dirty="0" smtClean="0">
                <a:latin typeface="HG丸ｺﾞｼｯｸM-PRO" pitchFamily="50" charset="-128"/>
                <a:ea typeface="HG丸ｺﾞｼｯｸM-PRO" pitchFamily="50" charset="-128"/>
              </a:rPr>
              <a:t>災害対策本部</a:t>
            </a:r>
            <a:endParaRPr kumimoji="1" lang="ja-JP" altLang="en-US" dirty="0">
              <a:latin typeface="HG丸ｺﾞｼｯｸM-PRO" pitchFamily="50" charset="-128"/>
              <a:ea typeface="HG丸ｺﾞｼｯｸM-PRO" pitchFamily="50" charset="-128"/>
            </a:endParaRPr>
          </a:p>
        </p:txBody>
      </p:sp>
      <p:cxnSp>
        <p:nvCxnSpPr>
          <p:cNvPr id="36" name="直線コネクタ 35"/>
          <p:cNvCxnSpPr/>
          <p:nvPr/>
        </p:nvCxnSpPr>
        <p:spPr>
          <a:xfrm>
            <a:off x="3500430" y="5453640"/>
            <a:ext cx="1857388" cy="1650"/>
          </a:xfrm>
          <a:prstGeom prst="line">
            <a:avLst/>
          </a:prstGeom>
          <a:ln w="12700">
            <a:solidFill>
              <a:srgbClr val="00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直線コネクタ 37"/>
          <p:cNvCxnSpPr/>
          <p:nvPr/>
        </p:nvCxnSpPr>
        <p:spPr>
          <a:xfrm flipV="1">
            <a:off x="5357025" y="4012922"/>
            <a:ext cx="1590" cy="1441543"/>
          </a:xfrm>
          <a:prstGeom prst="line">
            <a:avLst/>
          </a:prstGeom>
          <a:ln w="12700">
            <a:solidFill>
              <a:srgbClr val="0000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直線コネクタ 40"/>
          <p:cNvCxnSpPr/>
          <p:nvPr/>
        </p:nvCxnSpPr>
        <p:spPr>
          <a:xfrm>
            <a:off x="5358615" y="3994602"/>
            <a:ext cx="1714512" cy="1650"/>
          </a:xfrm>
          <a:prstGeom prst="line">
            <a:avLst/>
          </a:prstGeom>
          <a:ln w="12700">
            <a:solidFill>
              <a:srgbClr val="000099">
                <a:alpha val="87451"/>
              </a:srgb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グループ化 50"/>
          <p:cNvGrpSpPr/>
          <p:nvPr/>
        </p:nvGrpSpPr>
        <p:grpSpPr>
          <a:xfrm>
            <a:off x="3195848" y="1898514"/>
            <a:ext cx="3304978" cy="1566756"/>
            <a:chOff x="3195848" y="1898514"/>
            <a:chExt cx="3304978" cy="1566756"/>
          </a:xfrm>
        </p:grpSpPr>
        <p:sp>
          <p:nvSpPr>
            <p:cNvPr id="44" name="テキスト ボックス 43"/>
            <p:cNvSpPr txBox="1"/>
            <p:nvPr/>
          </p:nvSpPr>
          <p:spPr>
            <a:xfrm>
              <a:off x="4133396" y="2449607"/>
              <a:ext cx="857256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en-US" altLang="ja-JP" sz="6000" dirty="0" smtClean="0">
                  <a:solidFill>
                    <a:srgbClr val="FF0000"/>
                  </a:solidFill>
                </a:rPr>
                <a:t>×</a:t>
              </a:r>
              <a:endParaRPr kumimoji="1" lang="ja-JP" altLang="en-US" sz="6000" dirty="0">
                <a:solidFill>
                  <a:srgbClr val="FF0000"/>
                </a:solidFill>
              </a:endParaRPr>
            </a:p>
          </p:txBody>
        </p:sp>
        <p:sp>
          <p:nvSpPr>
            <p:cNvPr id="50" name="テキスト ボックス 49"/>
            <p:cNvSpPr txBox="1"/>
            <p:nvPr/>
          </p:nvSpPr>
          <p:spPr>
            <a:xfrm>
              <a:off x="3195848" y="1898514"/>
              <a:ext cx="330497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ja-JP" altLang="en-US" sz="2000" b="1" dirty="0" smtClean="0">
                  <a:latin typeface="+mn-ea"/>
                </a:rPr>
                <a:t>・夜間スタジオが無人の時</a:t>
              </a:r>
              <a:endParaRPr kumimoji="1" lang="en-US" altLang="ja-JP" sz="2000" b="1" dirty="0" smtClean="0">
                <a:latin typeface="+mn-ea"/>
              </a:endParaRPr>
            </a:p>
            <a:p>
              <a:r>
                <a:rPr lang="ja-JP" altLang="en-US" sz="2000" b="1" dirty="0" smtClean="0">
                  <a:latin typeface="+mn-ea"/>
                </a:rPr>
                <a:t>・通信回線が破損した時</a:t>
              </a:r>
              <a:endParaRPr kumimoji="1" lang="ja-JP" altLang="en-US" sz="2000" b="1" dirty="0">
                <a:latin typeface="+mn-ea"/>
              </a:endParaRPr>
            </a:p>
          </p:txBody>
        </p:sp>
      </p:grpSp>
      <p:sp>
        <p:nvSpPr>
          <p:cNvPr id="43" name="角丸四角形 42"/>
          <p:cNvSpPr/>
          <p:nvPr/>
        </p:nvSpPr>
        <p:spPr>
          <a:xfrm>
            <a:off x="3500430" y="4524798"/>
            <a:ext cx="642942" cy="1929366"/>
          </a:xfrm>
          <a:prstGeom prst="roundRect">
            <a:avLst/>
          </a:prstGeom>
          <a:solidFill>
            <a:schemeClr val="accent1"/>
          </a:solidFill>
          <a:ln w="9525"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ctr"/>
          <a:lstStyle/>
          <a:p>
            <a:pPr algn="ctr"/>
            <a:r>
              <a:rPr kumimoji="1" lang="ja-JP" altLang="en-US" b="1" dirty="0" smtClean="0">
                <a:solidFill>
                  <a:srgbClr val="FFFF00"/>
                </a:solidFill>
              </a:rPr>
              <a:t>割込み装置</a:t>
            </a:r>
          </a:p>
        </p:txBody>
      </p:sp>
    </p:spTree>
    <p:extLst>
      <p:ext uri="{BB962C8B-B14F-4D97-AF65-F5344CB8AC3E}">
        <p14:creationId xmlns="" xmlns:p14="http://schemas.microsoft.com/office/powerpoint/2010/main" val="40713293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 animBg="1"/>
      <p:bldP spid="24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8712968" cy="922114"/>
          </a:xfrm>
          <a:solidFill>
            <a:srgbClr val="0000CC"/>
          </a:solidFill>
          <a:ln w="12700">
            <a:solidFill>
              <a:schemeClr val="bg1"/>
            </a:solidFill>
          </a:ln>
          <a:effectLst>
            <a:outerShdw blurRad="76200" dist="101600" dir="2700000" algn="tl" rotWithShape="0">
              <a:schemeClr val="bg1"/>
            </a:outerShdw>
          </a:effectLst>
        </p:spPr>
        <p:txBody>
          <a:bodyPr>
            <a:normAutofit fontScale="90000"/>
          </a:bodyPr>
          <a:lstStyle/>
          <a:p>
            <a:r>
              <a:rPr kumimoji="1" lang="ja-JP" altLang="en-US" sz="4800" dirty="0" smtClean="0">
                <a:ln w="3175">
                  <a:solidFill>
                    <a:schemeClr val="tx1"/>
                  </a:solidFill>
                </a:ln>
                <a:solidFill>
                  <a:schemeClr val="bg1"/>
                </a:solidFill>
                <a:latin typeface="HGP創英角ｺﾞｼｯｸUB" pitchFamily="50" charset="-128"/>
                <a:ea typeface="HGP創英角ｺﾞｼｯｸUB" pitchFamily="50" charset="-128"/>
              </a:rPr>
              <a:t>災害用伝言ダイヤル「１７１」の活用</a:t>
            </a:r>
            <a:endParaRPr kumimoji="1" lang="ja-JP" altLang="en-US" sz="4800" dirty="0">
              <a:ln w="3175">
                <a:solidFill>
                  <a:schemeClr val="tx1"/>
                </a:solidFill>
              </a:ln>
              <a:solidFill>
                <a:schemeClr val="bg1"/>
              </a:solidFill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sp>
        <p:nvSpPr>
          <p:cNvPr id="6" name="コンテンツ プレースホルダー 2"/>
          <p:cNvSpPr txBox="1">
            <a:spLocks/>
          </p:cNvSpPr>
          <p:nvPr/>
        </p:nvSpPr>
        <p:spPr>
          <a:xfrm>
            <a:off x="302271" y="1700808"/>
            <a:ext cx="8014145" cy="720080"/>
          </a:xfrm>
          <a:prstGeom prst="rect">
            <a:avLst/>
          </a:prstGeom>
          <a:solidFill>
            <a:srgbClr val="FF0000"/>
          </a:solidFill>
        </p:spPr>
        <p:txBody>
          <a:bodyPr vert="horz" lIns="91440" tIns="45720" rIns="91440" bIns="45720" rtlCol="0" anchor="ctr" anchorCtr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ja-JP" altLang="en-US" sz="4000" dirty="0" smtClean="0">
                <a:ln w="3175">
                  <a:noFill/>
                </a:ln>
                <a:solidFill>
                  <a:schemeClr val="bg1"/>
                </a:solidFill>
                <a:effectLst>
                  <a:outerShdw blurRad="50800" dist="50800" dir="2700000" algn="tl" rotWithShape="0">
                    <a:prstClr val="black"/>
                  </a:outerShdw>
                </a:effectLst>
                <a:latin typeface="HGP創英角ｺﾞｼｯｸUB" pitchFamily="50" charset="-128"/>
                <a:ea typeface="HGP創英角ｺﾞｼｯｸUB" pitchFamily="50" charset="-128"/>
              </a:rPr>
              <a:t>家族・親戚等の安否確認に有効です</a:t>
            </a:r>
            <a:endParaRPr lang="en-US" altLang="ja-JP" sz="4000" dirty="0" smtClean="0">
              <a:ln w="3175">
                <a:noFill/>
              </a:ln>
              <a:solidFill>
                <a:schemeClr val="bg1"/>
              </a:solidFill>
              <a:effectLst>
                <a:outerShdw blurRad="50800" dist="50800" dir="2700000" algn="tl" rotWithShape="0">
                  <a:prstClr val="black"/>
                </a:outerShdw>
              </a:effectLst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sp>
        <p:nvSpPr>
          <p:cNvPr id="12" name="コンテンツ プレースホルダー 2"/>
          <p:cNvSpPr txBox="1">
            <a:spLocks/>
          </p:cNvSpPr>
          <p:nvPr/>
        </p:nvSpPr>
        <p:spPr>
          <a:xfrm>
            <a:off x="1097807" y="2708920"/>
            <a:ext cx="7846344" cy="1244333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3600" dirty="0" smtClean="0">
                <a:solidFill>
                  <a:srgbClr val="FF0000"/>
                </a:solidFill>
                <a:latin typeface="HGP創英角ｺﾞｼｯｸUB" pitchFamily="50" charset="-128"/>
                <a:ea typeface="HGP創英角ｺﾞｼｯｸUB" pitchFamily="50" charset="-128"/>
              </a:rPr>
              <a:t>「１７１」をダイヤル</a:t>
            </a:r>
            <a:r>
              <a:rPr lang="ja-JP" altLang="en-US" sz="3600" dirty="0" smtClean="0">
                <a:latin typeface="HGP創英角ｺﾞｼｯｸUB" pitchFamily="50" charset="-128"/>
                <a:ea typeface="HGP創英角ｺﾞｼｯｸUB" pitchFamily="50" charset="-128"/>
              </a:rPr>
              <a:t>して、ガイダンスに従って操作してください。</a:t>
            </a:r>
            <a:endParaRPr lang="en-US" altLang="ja-JP" sz="3600" dirty="0" smtClean="0"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sp>
        <p:nvSpPr>
          <p:cNvPr id="13" name="コンテンツ プレースホルダー 2"/>
          <p:cNvSpPr txBox="1">
            <a:spLocks/>
          </p:cNvSpPr>
          <p:nvPr/>
        </p:nvSpPr>
        <p:spPr>
          <a:xfrm>
            <a:off x="1097807" y="4149080"/>
            <a:ext cx="7846344" cy="1872208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3600" dirty="0" smtClean="0">
                <a:solidFill>
                  <a:srgbClr val="FF0000"/>
                </a:solidFill>
                <a:latin typeface="HGP創英角ｺﾞｼｯｸUB" pitchFamily="50" charset="-128"/>
                <a:ea typeface="HGP創英角ｺﾞｼｯｸUB" pitchFamily="50" charset="-128"/>
              </a:rPr>
              <a:t>毎月１日と１５日に、「体験利用日」</a:t>
            </a:r>
            <a:r>
              <a:rPr lang="ja-JP" altLang="en-US" sz="3600" dirty="0" smtClean="0">
                <a:latin typeface="HGP創英角ｺﾞｼｯｸUB" pitchFamily="50" charset="-128"/>
                <a:ea typeface="HGP創英角ｺﾞｼｯｸUB" pitchFamily="50" charset="-128"/>
              </a:rPr>
              <a:t>が設定されています。家族・親戚間等で体験してみてください。</a:t>
            </a:r>
            <a:endParaRPr lang="en-US" altLang="ja-JP" sz="3600" dirty="0" smtClean="0">
              <a:latin typeface="HGP創英角ｺﾞｼｯｸUB" pitchFamily="50" charset="-128"/>
              <a:ea typeface="HGP創英角ｺﾞｼｯｸUB" pitchFamily="50" charset="-128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94941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2" grpId="0"/>
      <p:bldP spid="13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3"/>
          <p:cNvSpPr txBox="1">
            <a:spLocks noChangeArrowheads="1"/>
          </p:cNvSpPr>
          <p:nvPr/>
        </p:nvSpPr>
        <p:spPr>
          <a:xfrm>
            <a:off x="145786" y="404664"/>
            <a:ext cx="8908711" cy="864095"/>
          </a:xfrm>
          <a:prstGeom prst="rect">
            <a:avLst/>
          </a:prstGeom>
          <a:solidFill>
            <a:srgbClr val="FFFF00"/>
          </a:solidFill>
        </p:spPr>
        <p:txBody>
          <a:bodyPr vert="horz" lIns="91440" tIns="45720" rIns="91440" bIns="45720" rtlCol="0" anchor="ctr" anchorCtr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90000"/>
              </a:lnSpc>
              <a:buFontTx/>
              <a:buNone/>
            </a:pPr>
            <a:r>
              <a:rPr lang="ja-JP" altLang="en-US" sz="4800" dirty="0" smtClean="0">
                <a:ln w="3175">
                  <a:noFill/>
                </a:ln>
                <a:solidFill>
                  <a:srgbClr val="FF0000"/>
                </a:solidFill>
                <a:latin typeface="HGP創英角ｺﾞｼｯｸUB" pitchFamily="50" charset="-128"/>
                <a:ea typeface="HGP創英角ｺﾞｼｯｸUB" pitchFamily="50" charset="-128"/>
              </a:rPr>
              <a:t>共助</a:t>
            </a:r>
            <a:r>
              <a:rPr lang="ja-JP" altLang="en-US" sz="4800" dirty="0" smtClean="0">
                <a:solidFill>
                  <a:srgbClr val="FF0000"/>
                </a:solidFill>
                <a:latin typeface="HGP創英角ｺﾞｼｯｸUB" pitchFamily="50" charset="-128"/>
                <a:ea typeface="HGP創英角ｺﾞｼｯｸUB" pitchFamily="50" charset="-128"/>
              </a:rPr>
              <a:t>　　</a:t>
            </a:r>
            <a:r>
              <a:rPr lang="ja-JP" altLang="en-US" sz="4800" dirty="0" smtClean="0">
                <a:latin typeface="HGP創英角ｺﾞｼｯｸUB" pitchFamily="50" charset="-128"/>
                <a:ea typeface="HGP創英角ｺﾞｼｯｸUB" pitchFamily="50" charset="-128"/>
              </a:rPr>
              <a:t>助かった命をみんなで守る</a:t>
            </a:r>
          </a:p>
        </p:txBody>
      </p:sp>
      <p:sp>
        <p:nvSpPr>
          <p:cNvPr id="8" name="右矢印 7"/>
          <p:cNvSpPr/>
          <p:nvPr/>
        </p:nvSpPr>
        <p:spPr>
          <a:xfrm>
            <a:off x="1720512" y="692695"/>
            <a:ext cx="360040" cy="288032"/>
          </a:xfrm>
          <a:prstGeom prst="right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899592" y="1700808"/>
            <a:ext cx="8244408" cy="1745737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90000"/>
              </a:lnSpc>
              <a:buFontTx/>
              <a:buNone/>
            </a:pPr>
            <a:r>
              <a:rPr lang="ja-JP" altLang="en-US" sz="4000" dirty="0" smtClean="0">
                <a:solidFill>
                  <a:srgbClr val="FF0000"/>
                </a:solidFill>
                <a:latin typeface="HGP創英角ｺﾞｼｯｸUB" pitchFamily="50" charset="-128"/>
                <a:ea typeface="HGP創英角ｺﾞｼｯｸUB" pitchFamily="50" charset="-128"/>
              </a:rPr>
              <a:t>公的</a:t>
            </a:r>
            <a:r>
              <a:rPr lang="ja-JP" altLang="en-US" sz="4000" dirty="0">
                <a:solidFill>
                  <a:srgbClr val="FF0000"/>
                </a:solidFill>
                <a:latin typeface="HGP創英角ｺﾞｼｯｸUB" pitchFamily="50" charset="-128"/>
                <a:ea typeface="HGP創英角ｺﾞｼｯｸUB" pitchFamily="50" charset="-128"/>
              </a:rPr>
              <a:t>支援</a:t>
            </a:r>
            <a:r>
              <a:rPr lang="ja-JP" altLang="en-US" sz="4000" dirty="0" smtClean="0">
                <a:solidFill>
                  <a:srgbClr val="FF0000"/>
                </a:solidFill>
                <a:latin typeface="HGP創英角ｺﾞｼｯｸUB" pitchFamily="50" charset="-128"/>
                <a:ea typeface="HGP創英角ｺﾞｼｯｸUB" pitchFamily="50" charset="-128"/>
              </a:rPr>
              <a:t>が届くまで協力して生き残る</a:t>
            </a:r>
            <a:endParaRPr lang="en-US" altLang="ja-JP" sz="4000" dirty="0" smtClean="0">
              <a:solidFill>
                <a:srgbClr val="FF0000"/>
              </a:solidFill>
              <a:latin typeface="HGP創英角ｺﾞｼｯｸUB" pitchFamily="50" charset="-128"/>
              <a:ea typeface="HGP創英角ｺﾞｼｯｸUB" pitchFamily="50" charset="-128"/>
            </a:endParaRPr>
          </a:p>
          <a:p>
            <a:pPr>
              <a:lnSpc>
                <a:spcPct val="90000"/>
              </a:lnSpc>
              <a:buFontTx/>
              <a:buNone/>
            </a:pPr>
            <a:r>
              <a:rPr lang="ja-JP" altLang="en-US" sz="3600" b="1" dirty="0" smtClean="0">
                <a:latin typeface="+mn-ea"/>
              </a:rPr>
              <a:t>　＊行政</a:t>
            </a:r>
            <a:r>
              <a:rPr lang="ja-JP" altLang="en-US" sz="3600" b="1" dirty="0">
                <a:latin typeface="+mn-ea"/>
              </a:rPr>
              <a:t>機関</a:t>
            </a:r>
            <a:r>
              <a:rPr lang="en-US" altLang="ja-JP" sz="3600" b="1" dirty="0">
                <a:latin typeface="+mn-ea"/>
              </a:rPr>
              <a:t>(</a:t>
            </a:r>
            <a:r>
              <a:rPr lang="ja-JP" altLang="en-US" sz="3600" b="1" dirty="0">
                <a:latin typeface="+mn-ea"/>
              </a:rPr>
              <a:t>区・警察・消防</a:t>
            </a:r>
            <a:r>
              <a:rPr lang="en-US" altLang="ja-JP" sz="3600" b="1" dirty="0" smtClean="0">
                <a:latin typeface="+mn-ea"/>
              </a:rPr>
              <a:t>)</a:t>
            </a:r>
            <a:r>
              <a:rPr lang="ja-JP" altLang="en-US" sz="3600" b="1" dirty="0" smtClean="0">
                <a:latin typeface="+mn-ea"/>
              </a:rPr>
              <a:t>の支援は、</a:t>
            </a:r>
            <a:endParaRPr lang="en-US" altLang="ja-JP" sz="3600" b="1" dirty="0" smtClean="0">
              <a:latin typeface="+mn-ea"/>
            </a:endParaRPr>
          </a:p>
          <a:p>
            <a:pPr>
              <a:lnSpc>
                <a:spcPct val="90000"/>
              </a:lnSpc>
              <a:buFontTx/>
              <a:buNone/>
            </a:pPr>
            <a:r>
              <a:rPr lang="ja-JP" altLang="en-US" sz="3600" b="1" dirty="0" smtClean="0">
                <a:latin typeface="+mn-ea"/>
              </a:rPr>
              <a:t>　　 すぐには届きません。</a:t>
            </a:r>
            <a:endParaRPr lang="ja-JP" altLang="en-US" sz="3600" dirty="0" smtClean="0">
              <a:solidFill>
                <a:srgbClr val="FF0000"/>
              </a:solidFill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sp>
        <p:nvSpPr>
          <p:cNvPr id="14" name="角丸四角形 13"/>
          <p:cNvSpPr/>
          <p:nvPr/>
        </p:nvSpPr>
        <p:spPr>
          <a:xfrm>
            <a:off x="486055" y="3852537"/>
            <a:ext cx="8190401" cy="2376264"/>
          </a:xfrm>
          <a:prstGeom prst="roundRect">
            <a:avLst/>
          </a:prstGeom>
          <a:solidFill>
            <a:srgbClr val="FFFF99"/>
          </a:solidFill>
          <a:ln w="76200">
            <a:solidFill>
              <a:schemeClr val="tx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5" name="コンテンツ プレースホルダー 2"/>
          <p:cNvSpPr>
            <a:spLocks noGrp="1"/>
          </p:cNvSpPr>
          <p:nvPr>
            <p:ph idx="1"/>
          </p:nvPr>
        </p:nvSpPr>
        <p:spPr>
          <a:xfrm>
            <a:off x="779200" y="4005064"/>
            <a:ext cx="5112568" cy="892695"/>
          </a:xfrm>
        </p:spPr>
        <p:txBody>
          <a:bodyPr anchor="ctr" anchorCtr="0">
            <a:normAutofit/>
          </a:bodyPr>
          <a:lstStyle/>
          <a:p>
            <a:pPr marL="0" indent="0">
              <a:buNone/>
            </a:pPr>
            <a:r>
              <a:rPr kumimoji="1" lang="en-US" altLang="ja-JP" sz="4400" dirty="0" smtClean="0">
                <a:solidFill>
                  <a:srgbClr val="0000CC"/>
                </a:solidFill>
                <a:latin typeface="HGP創英角ｺﾞｼｯｸUB" pitchFamily="50" charset="-128"/>
                <a:ea typeface="HGP創英角ｺﾞｼｯｸUB" pitchFamily="50" charset="-128"/>
              </a:rPr>
              <a:t>(1)</a:t>
            </a:r>
            <a:r>
              <a:rPr lang="ja-JP" altLang="en-US" sz="4400" dirty="0">
                <a:solidFill>
                  <a:srgbClr val="0000CC"/>
                </a:solidFill>
                <a:latin typeface="HGP創英角ｺﾞｼｯｸUB" pitchFamily="50" charset="-128"/>
                <a:ea typeface="HGP創英角ｺﾞｼｯｸUB" pitchFamily="50" charset="-128"/>
              </a:rPr>
              <a:t> </a:t>
            </a:r>
            <a:r>
              <a:rPr kumimoji="1" lang="ja-JP" altLang="en-US" sz="4400" dirty="0" smtClean="0">
                <a:solidFill>
                  <a:srgbClr val="0000CC"/>
                </a:solidFill>
                <a:latin typeface="HGP創英角ｺﾞｼｯｸUB" pitchFamily="50" charset="-128"/>
                <a:ea typeface="HGP創英角ｺﾞｼｯｸUB" pitchFamily="50" charset="-128"/>
              </a:rPr>
              <a:t>地域の助け合い</a:t>
            </a:r>
            <a:endParaRPr kumimoji="1" lang="en-US" altLang="ja-JP" sz="4400" dirty="0" smtClean="0">
              <a:solidFill>
                <a:srgbClr val="0000CC"/>
              </a:solidFill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sp>
        <p:nvSpPr>
          <p:cNvPr id="17" name="コンテンツ プレースホルダー 2"/>
          <p:cNvSpPr txBox="1">
            <a:spLocks/>
          </p:cNvSpPr>
          <p:nvPr/>
        </p:nvSpPr>
        <p:spPr>
          <a:xfrm>
            <a:off x="779194" y="5157192"/>
            <a:ext cx="6264186" cy="86409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ja-JP" sz="4400" dirty="0" smtClean="0">
                <a:solidFill>
                  <a:srgbClr val="0000CC"/>
                </a:solidFill>
                <a:latin typeface="HGP創英角ｺﾞｼｯｸUB" pitchFamily="50" charset="-128"/>
                <a:ea typeface="HGP創英角ｺﾞｼｯｸUB" pitchFamily="50" charset="-128"/>
              </a:rPr>
              <a:t>(2)</a:t>
            </a:r>
            <a:r>
              <a:rPr lang="ja-JP" altLang="en-US" sz="4400" dirty="0">
                <a:solidFill>
                  <a:srgbClr val="0000CC"/>
                </a:solidFill>
                <a:latin typeface="HGP創英角ｺﾞｼｯｸUB" pitchFamily="50" charset="-128"/>
                <a:ea typeface="HGP創英角ｺﾞｼｯｸUB" pitchFamily="50" charset="-128"/>
              </a:rPr>
              <a:t> </a:t>
            </a:r>
            <a:r>
              <a:rPr lang="ja-JP" altLang="en-US" sz="4400" dirty="0" smtClean="0">
                <a:solidFill>
                  <a:srgbClr val="0000CC"/>
                </a:solidFill>
                <a:latin typeface="HGP創英角ｺﾞｼｯｸUB" pitchFamily="50" charset="-128"/>
                <a:ea typeface="HGP創英角ｺﾞｼｯｸUB" pitchFamily="50" charset="-128"/>
              </a:rPr>
              <a:t>避難所の運営　等</a:t>
            </a:r>
            <a:endParaRPr lang="en-US" altLang="ja-JP" sz="4400" dirty="0" smtClean="0">
              <a:solidFill>
                <a:srgbClr val="0000CC"/>
              </a:solidFill>
              <a:latin typeface="HGP創英角ｺﾞｼｯｸUB" pitchFamily="50" charset="-128"/>
              <a:ea typeface="HGP創英角ｺﾞｼｯｸUB" pitchFamily="50" charset="-128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453868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4" grpId="0" animBg="1"/>
      <p:bldP spid="15" grpId="0" build="p"/>
      <p:bldP spid="17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図 3" descr="浸水範囲拡大図.png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aturation sat="66000"/>
                    </a14:imgEffect>
                  </a14:imgLayer>
                </a14:imgProps>
              </a:ext>
            </a:extLst>
          </a:blip>
          <a:srcRect l="34694" t="43637"/>
          <a:stretch/>
        </p:blipFill>
        <p:spPr bwMode="auto">
          <a:xfrm>
            <a:off x="252" y="15944"/>
            <a:ext cx="6922429" cy="68326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7" name="図 4" descr="浸水範囲_凡例.png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="" xmlns:a14="http://schemas.microsoft.com/office/drawing/2010/main">
                  <a14:imgLayer r:embed="rId6">
                    <a14:imgEffect>
                      <a14:saturation sat="66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6913671" y="5233241"/>
            <a:ext cx="2193925" cy="1216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4" name="フリーフォーム 43"/>
          <p:cNvSpPr/>
          <p:nvPr/>
        </p:nvSpPr>
        <p:spPr>
          <a:xfrm>
            <a:off x="2859544" y="1281160"/>
            <a:ext cx="1368152" cy="3796201"/>
          </a:xfrm>
          <a:custGeom>
            <a:avLst/>
            <a:gdLst>
              <a:gd name="connsiteX0" fmla="*/ 901147 w 901147"/>
              <a:gd name="connsiteY0" fmla="*/ 0 h 2258170"/>
              <a:gd name="connsiteX1" fmla="*/ 773926 w 901147"/>
              <a:gd name="connsiteY1" fmla="*/ 15902 h 2258170"/>
              <a:gd name="connsiteX2" fmla="*/ 773926 w 901147"/>
              <a:gd name="connsiteY2" fmla="*/ 39756 h 2258170"/>
              <a:gd name="connsiteX3" fmla="*/ 821634 w 901147"/>
              <a:gd name="connsiteY3" fmla="*/ 71562 h 2258170"/>
              <a:gd name="connsiteX4" fmla="*/ 781878 w 901147"/>
              <a:gd name="connsiteY4" fmla="*/ 143123 h 2258170"/>
              <a:gd name="connsiteX5" fmla="*/ 726218 w 901147"/>
              <a:gd name="connsiteY5" fmla="*/ 190831 h 2258170"/>
              <a:gd name="connsiteX6" fmla="*/ 694413 w 901147"/>
              <a:gd name="connsiteY6" fmla="*/ 238539 h 2258170"/>
              <a:gd name="connsiteX7" fmla="*/ 662608 w 901147"/>
              <a:gd name="connsiteY7" fmla="*/ 270344 h 2258170"/>
              <a:gd name="connsiteX8" fmla="*/ 622851 w 901147"/>
              <a:gd name="connsiteY8" fmla="*/ 318052 h 2258170"/>
              <a:gd name="connsiteX9" fmla="*/ 614900 w 901147"/>
              <a:gd name="connsiteY9" fmla="*/ 381662 h 2258170"/>
              <a:gd name="connsiteX10" fmla="*/ 598998 w 901147"/>
              <a:gd name="connsiteY10" fmla="*/ 397565 h 2258170"/>
              <a:gd name="connsiteX11" fmla="*/ 598998 w 901147"/>
              <a:gd name="connsiteY11" fmla="*/ 453224 h 2258170"/>
              <a:gd name="connsiteX12" fmla="*/ 583095 w 901147"/>
              <a:gd name="connsiteY12" fmla="*/ 508883 h 2258170"/>
              <a:gd name="connsiteX13" fmla="*/ 583095 w 901147"/>
              <a:gd name="connsiteY13" fmla="*/ 556591 h 2258170"/>
              <a:gd name="connsiteX14" fmla="*/ 567192 w 901147"/>
              <a:gd name="connsiteY14" fmla="*/ 620202 h 2258170"/>
              <a:gd name="connsiteX15" fmla="*/ 567192 w 901147"/>
              <a:gd name="connsiteY15" fmla="*/ 644055 h 2258170"/>
              <a:gd name="connsiteX16" fmla="*/ 567192 w 901147"/>
              <a:gd name="connsiteY16" fmla="*/ 675861 h 2258170"/>
              <a:gd name="connsiteX17" fmla="*/ 559241 w 901147"/>
              <a:gd name="connsiteY17" fmla="*/ 715617 h 2258170"/>
              <a:gd name="connsiteX18" fmla="*/ 559241 w 901147"/>
              <a:gd name="connsiteY18" fmla="*/ 739471 h 2258170"/>
              <a:gd name="connsiteX19" fmla="*/ 543338 w 901147"/>
              <a:gd name="connsiteY19" fmla="*/ 747422 h 2258170"/>
              <a:gd name="connsiteX20" fmla="*/ 511533 w 901147"/>
              <a:gd name="connsiteY20" fmla="*/ 739471 h 2258170"/>
              <a:gd name="connsiteX21" fmla="*/ 432020 w 901147"/>
              <a:gd name="connsiteY21" fmla="*/ 691763 h 2258170"/>
              <a:gd name="connsiteX22" fmla="*/ 384312 w 901147"/>
              <a:gd name="connsiteY22" fmla="*/ 683812 h 2258170"/>
              <a:gd name="connsiteX23" fmla="*/ 344556 w 901147"/>
              <a:gd name="connsiteY23" fmla="*/ 723569 h 2258170"/>
              <a:gd name="connsiteX24" fmla="*/ 320702 w 901147"/>
              <a:gd name="connsiteY24" fmla="*/ 747422 h 2258170"/>
              <a:gd name="connsiteX25" fmla="*/ 296848 w 901147"/>
              <a:gd name="connsiteY25" fmla="*/ 763325 h 2258170"/>
              <a:gd name="connsiteX26" fmla="*/ 169627 w 901147"/>
              <a:gd name="connsiteY26" fmla="*/ 596348 h 2258170"/>
              <a:gd name="connsiteX27" fmla="*/ 121919 w 901147"/>
              <a:gd name="connsiteY27" fmla="*/ 620202 h 2258170"/>
              <a:gd name="connsiteX28" fmla="*/ 66260 w 901147"/>
              <a:gd name="connsiteY28" fmla="*/ 628153 h 2258170"/>
              <a:gd name="connsiteX29" fmla="*/ 26504 w 901147"/>
              <a:gd name="connsiteY29" fmla="*/ 644055 h 2258170"/>
              <a:gd name="connsiteX30" fmla="*/ 10601 w 901147"/>
              <a:gd name="connsiteY30" fmla="*/ 652007 h 2258170"/>
              <a:gd name="connsiteX31" fmla="*/ 2650 w 901147"/>
              <a:gd name="connsiteY31" fmla="*/ 683812 h 2258170"/>
              <a:gd name="connsiteX32" fmla="*/ 26504 w 901147"/>
              <a:gd name="connsiteY32" fmla="*/ 715617 h 2258170"/>
              <a:gd name="connsiteX33" fmla="*/ 58309 w 901147"/>
              <a:gd name="connsiteY33" fmla="*/ 739471 h 2258170"/>
              <a:gd name="connsiteX34" fmla="*/ 74211 w 901147"/>
              <a:gd name="connsiteY34" fmla="*/ 763325 h 2258170"/>
              <a:gd name="connsiteX35" fmla="*/ 98065 w 901147"/>
              <a:gd name="connsiteY35" fmla="*/ 811033 h 2258170"/>
              <a:gd name="connsiteX36" fmla="*/ 98065 w 901147"/>
              <a:gd name="connsiteY36" fmla="*/ 818984 h 2258170"/>
              <a:gd name="connsiteX37" fmla="*/ 58309 w 901147"/>
              <a:gd name="connsiteY37" fmla="*/ 858741 h 2258170"/>
              <a:gd name="connsiteX38" fmla="*/ 50358 w 901147"/>
              <a:gd name="connsiteY38" fmla="*/ 890546 h 2258170"/>
              <a:gd name="connsiteX39" fmla="*/ 66260 w 901147"/>
              <a:gd name="connsiteY39" fmla="*/ 938254 h 2258170"/>
              <a:gd name="connsiteX40" fmla="*/ 98065 w 901147"/>
              <a:gd name="connsiteY40" fmla="*/ 954156 h 2258170"/>
              <a:gd name="connsiteX41" fmla="*/ 177578 w 901147"/>
              <a:gd name="connsiteY41" fmla="*/ 985962 h 2258170"/>
              <a:gd name="connsiteX42" fmla="*/ 209384 w 901147"/>
              <a:gd name="connsiteY42" fmla="*/ 1017767 h 2258170"/>
              <a:gd name="connsiteX43" fmla="*/ 217335 w 901147"/>
              <a:gd name="connsiteY43" fmla="*/ 1065475 h 2258170"/>
              <a:gd name="connsiteX44" fmla="*/ 233238 w 901147"/>
              <a:gd name="connsiteY44" fmla="*/ 1105231 h 2258170"/>
              <a:gd name="connsiteX45" fmla="*/ 233238 w 901147"/>
              <a:gd name="connsiteY45" fmla="*/ 1137036 h 2258170"/>
              <a:gd name="connsiteX46" fmla="*/ 225286 w 901147"/>
              <a:gd name="connsiteY46" fmla="*/ 1224501 h 2258170"/>
              <a:gd name="connsiteX47" fmla="*/ 217335 w 901147"/>
              <a:gd name="connsiteY47" fmla="*/ 1280160 h 2258170"/>
              <a:gd name="connsiteX48" fmla="*/ 209384 w 901147"/>
              <a:gd name="connsiteY48" fmla="*/ 1327868 h 2258170"/>
              <a:gd name="connsiteX49" fmla="*/ 209384 w 901147"/>
              <a:gd name="connsiteY49" fmla="*/ 1327868 h 2258170"/>
              <a:gd name="connsiteX50" fmla="*/ 233238 w 901147"/>
              <a:gd name="connsiteY50" fmla="*/ 1383527 h 2258170"/>
              <a:gd name="connsiteX51" fmla="*/ 233238 w 901147"/>
              <a:gd name="connsiteY51" fmla="*/ 1447137 h 2258170"/>
              <a:gd name="connsiteX52" fmla="*/ 233238 w 901147"/>
              <a:gd name="connsiteY52" fmla="*/ 1598212 h 2258170"/>
              <a:gd name="connsiteX53" fmla="*/ 201432 w 901147"/>
              <a:gd name="connsiteY53" fmla="*/ 1757238 h 2258170"/>
              <a:gd name="connsiteX54" fmla="*/ 201432 w 901147"/>
              <a:gd name="connsiteY54" fmla="*/ 1852654 h 2258170"/>
              <a:gd name="connsiteX55" fmla="*/ 193481 w 901147"/>
              <a:gd name="connsiteY55" fmla="*/ 1956021 h 2258170"/>
              <a:gd name="connsiteX56" fmla="*/ 193481 w 901147"/>
              <a:gd name="connsiteY56" fmla="*/ 2075290 h 2258170"/>
              <a:gd name="connsiteX57" fmla="*/ 193481 w 901147"/>
              <a:gd name="connsiteY57" fmla="*/ 2146852 h 2258170"/>
              <a:gd name="connsiteX58" fmla="*/ 201432 w 901147"/>
              <a:gd name="connsiteY58" fmla="*/ 2234316 h 2258170"/>
              <a:gd name="connsiteX59" fmla="*/ 209384 w 901147"/>
              <a:gd name="connsiteY59" fmla="*/ 2258170 h 22581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</a:cxnLst>
            <a:rect l="l" t="t" r="r" b="b"/>
            <a:pathLst>
              <a:path w="901147" h="2258170">
                <a:moveTo>
                  <a:pt x="901147" y="0"/>
                </a:moveTo>
                <a:cubicBezTo>
                  <a:pt x="848138" y="4638"/>
                  <a:pt x="795129" y="9276"/>
                  <a:pt x="773926" y="15902"/>
                </a:cubicBezTo>
                <a:cubicBezTo>
                  <a:pt x="752723" y="22528"/>
                  <a:pt x="765975" y="30479"/>
                  <a:pt x="773926" y="39756"/>
                </a:cubicBezTo>
                <a:cubicBezTo>
                  <a:pt x="781877" y="49033"/>
                  <a:pt x="820309" y="54334"/>
                  <a:pt x="821634" y="71562"/>
                </a:cubicBezTo>
                <a:cubicBezTo>
                  <a:pt x="822959" y="88790"/>
                  <a:pt x="797781" y="123245"/>
                  <a:pt x="781878" y="143123"/>
                </a:cubicBezTo>
                <a:cubicBezTo>
                  <a:pt x="765975" y="163001"/>
                  <a:pt x="740795" y="174928"/>
                  <a:pt x="726218" y="190831"/>
                </a:cubicBezTo>
                <a:cubicBezTo>
                  <a:pt x="711641" y="206734"/>
                  <a:pt x="705015" y="225287"/>
                  <a:pt x="694413" y="238539"/>
                </a:cubicBezTo>
                <a:cubicBezTo>
                  <a:pt x="683811" y="251791"/>
                  <a:pt x="674535" y="257092"/>
                  <a:pt x="662608" y="270344"/>
                </a:cubicBezTo>
                <a:cubicBezTo>
                  <a:pt x="650681" y="283596"/>
                  <a:pt x="630802" y="299499"/>
                  <a:pt x="622851" y="318052"/>
                </a:cubicBezTo>
                <a:cubicBezTo>
                  <a:pt x="614900" y="336605"/>
                  <a:pt x="618876" y="368410"/>
                  <a:pt x="614900" y="381662"/>
                </a:cubicBezTo>
                <a:cubicBezTo>
                  <a:pt x="610924" y="394914"/>
                  <a:pt x="601648" y="385638"/>
                  <a:pt x="598998" y="397565"/>
                </a:cubicBezTo>
                <a:cubicBezTo>
                  <a:pt x="596348" y="409492"/>
                  <a:pt x="601648" y="434671"/>
                  <a:pt x="598998" y="453224"/>
                </a:cubicBezTo>
                <a:cubicBezTo>
                  <a:pt x="596348" y="471777"/>
                  <a:pt x="585745" y="491655"/>
                  <a:pt x="583095" y="508883"/>
                </a:cubicBezTo>
                <a:cubicBezTo>
                  <a:pt x="580445" y="526111"/>
                  <a:pt x="585745" y="538038"/>
                  <a:pt x="583095" y="556591"/>
                </a:cubicBezTo>
                <a:cubicBezTo>
                  <a:pt x="580445" y="575144"/>
                  <a:pt x="569843" y="605625"/>
                  <a:pt x="567192" y="620202"/>
                </a:cubicBezTo>
                <a:cubicBezTo>
                  <a:pt x="564541" y="634779"/>
                  <a:pt x="567192" y="644055"/>
                  <a:pt x="567192" y="644055"/>
                </a:cubicBezTo>
                <a:cubicBezTo>
                  <a:pt x="567192" y="653331"/>
                  <a:pt x="568517" y="663934"/>
                  <a:pt x="567192" y="675861"/>
                </a:cubicBezTo>
                <a:cubicBezTo>
                  <a:pt x="565867" y="687788"/>
                  <a:pt x="560566" y="705015"/>
                  <a:pt x="559241" y="715617"/>
                </a:cubicBezTo>
                <a:cubicBezTo>
                  <a:pt x="557916" y="726219"/>
                  <a:pt x="561892" y="734170"/>
                  <a:pt x="559241" y="739471"/>
                </a:cubicBezTo>
                <a:cubicBezTo>
                  <a:pt x="556591" y="744772"/>
                  <a:pt x="551289" y="747422"/>
                  <a:pt x="543338" y="747422"/>
                </a:cubicBezTo>
                <a:cubicBezTo>
                  <a:pt x="535387" y="747422"/>
                  <a:pt x="530086" y="748747"/>
                  <a:pt x="511533" y="739471"/>
                </a:cubicBezTo>
                <a:cubicBezTo>
                  <a:pt x="492980" y="730195"/>
                  <a:pt x="453223" y="701039"/>
                  <a:pt x="432020" y="691763"/>
                </a:cubicBezTo>
                <a:cubicBezTo>
                  <a:pt x="410817" y="682487"/>
                  <a:pt x="398889" y="678511"/>
                  <a:pt x="384312" y="683812"/>
                </a:cubicBezTo>
                <a:cubicBezTo>
                  <a:pt x="369735" y="689113"/>
                  <a:pt x="344556" y="723569"/>
                  <a:pt x="344556" y="723569"/>
                </a:cubicBezTo>
                <a:cubicBezTo>
                  <a:pt x="333954" y="734171"/>
                  <a:pt x="328653" y="740796"/>
                  <a:pt x="320702" y="747422"/>
                </a:cubicBezTo>
                <a:cubicBezTo>
                  <a:pt x="312751" y="754048"/>
                  <a:pt x="322027" y="788504"/>
                  <a:pt x="296848" y="763325"/>
                </a:cubicBezTo>
                <a:cubicBezTo>
                  <a:pt x="271669" y="738146"/>
                  <a:pt x="198782" y="620202"/>
                  <a:pt x="169627" y="596348"/>
                </a:cubicBezTo>
                <a:cubicBezTo>
                  <a:pt x="140472" y="572494"/>
                  <a:pt x="139147" y="614901"/>
                  <a:pt x="121919" y="620202"/>
                </a:cubicBezTo>
                <a:cubicBezTo>
                  <a:pt x="104691" y="625503"/>
                  <a:pt x="82162" y="624178"/>
                  <a:pt x="66260" y="628153"/>
                </a:cubicBezTo>
                <a:cubicBezTo>
                  <a:pt x="50358" y="632128"/>
                  <a:pt x="35781" y="640079"/>
                  <a:pt x="26504" y="644055"/>
                </a:cubicBezTo>
                <a:cubicBezTo>
                  <a:pt x="17228" y="648031"/>
                  <a:pt x="14577" y="645381"/>
                  <a:pt x="10601" y="652007"/>
                </a:cubicBezTo>
                <a:cubicBezTo>
                  <a:pt x="6625" y="658633"/>
                  <a:pt x="0" y="673210"/>
                  <a:pt x="2650" y="683812"/>
                </a:cubicBezTo>
                <a:cubicBezTo>
                  <a:pt x="5300" y="694414"/>
                  <a:pt x="17228" y="706341"/>
                  <a:pt x="26504" y="715617"/>
                </a:cubicBezTo>
                <a:cubicBezTo>
                  <a:pt x="35780" y="724893"/>
                  <a:pt x="50358" y="731520"/>
                  <a:pt x="58309" y="739471"/>
                </a:cubicBezTo>
                <a:cubicBezTo>
                  <a:pt x="66260" y="747422"/>
                  <a:pt x="67585" y="751398"/>
                  <a:pt x="74211" y="763325"/>
                </a:cubicBezTo>
                <a:cubicBezTo>
                  <a:pt x="80837" y="775252"/>
                  <a:pt x="94089" y="801757"/>
                  <a:pt x="98065" y="811033"/>
                </a:cubicBezTo>
                <a:cubicBezTo>
                  <a:pt x="102041" y="820310"/>
                  <a:pt x="104691" y="811033"/>
                  <a:pt x="98065" y="818984"/>
                </a:cubicBezTo>
                <a:cubicBezTo>
                  <a:pt x="91439" y="826935"/>
                  <a:pt x="66260" y="846814"/>
                  <a:pt x="58309" y="858741"/>
                </a:cubicBezTo>
                <a:cubicBezTo>
                  <a:pt x="50358" y="870668"/>
                  <a:pt x="49033" y="877294"/>
                  <a:pt x="50358" y="890546"/>
                </a:cubicBezTo>
                <a:cubicBezTo>
                  <a:pt x="51683" y="903798"/>
                  <a:pt x="58309" y="927652"/>
                  <a:pt x="66260" y="938254"/>
                </a:cubicBezTo>
                <a:cubicBezTo>
                  <a:pt x="74211" y="948856"/>
                  <a:pt x="79512" y="946205"/>
                  <a:pt x="98065" y="954156"/>
                </a:cubicBezTo>
                <a:cubicBezTo>
                  <a:pt x="116618" y="962107"/>
                  <a:pt x="159025" y="975360"/>
                  <a:pt x="177578" y="985962"/>
                </a:cubicBezTo>
                <a:cubicBezTo>
                  <a:pt x="196131" y="996564"/>
                  <a:pt x="202758" y="1004515"/>
                  <a:pt x="209384" y="1017767"/>
                </a:cubicBezTo>
                <a:cubicBezTo>
                  <a:pt x="216010" y="1031019"/>
                  <a:pt x="213359" y="1050898"/>
                  <a:pt x="217335" y="1065475"/>
                </a:cubicBezTo>
                <a:cubicBezTo>
                  <a:pt x="221311" y="1080052"/>
                  <a:pt x="230588" y="1093304"/>
                  <a:pt x="233238" y="1105231"/>
                </a:cubicBezTo>
                <a:cubicBezTo>
                  <a:pt x="235888" y="1117158"/>
                  <a:pt x="234563" y="1117158"/>
                  <a:pt x="233238" y="1137036"/>
                </a:cubicBezTo>
                <a:cubicBezTo>
                  <a:pt x="231913" y="1156914"/>
                  <a:pt x="227936" y="1200647"/>
                  <a:pt x="225286" y="1224501"/>
                </a:cubicBezTo>
                <a:cubicBezTo>
                  <a:pt x="222636" y="1248355"/>
                  <a:pt x="219985" y="1262932"/>
                  <a:pt x="217335" y="1280160"/>
                </a:cubicBezTo>
                <a:cubicBezTo>
                  <a:pt x="214685" y="1297388"/>
                  <a:pt x="209384" y="1327868"/>
                  <a:pt x="209384" y="1327868"/>
                </a:cubicBezTo>
                <a:lnTo>
                  <a:pt x="209384" y="1327868"/>
                </a:lnTo>
                <a:cubicBezTo>
                  <a:pt x="213360" y="1337145"/>
                  <a:pt x="229262" y="1363649"/>
                  <a:pt x="233238" y="1383527"/>
                </a:cubicBezTo>
                <a:cubicBezTo>
                  <a:pt x="237214" y="1403405"/>
                  <a:pt x="233238" y="1447137"/>
                  <a:pt x="233238" y="1447137"/>
                </a:cubicBezTo>
                <a:cubicBezTo>
                  <a:pt x="233238" y="1482918"/>
                  <a:pt x="238539" y="1546529"/>
                  <a:pt x="233238" y="1598212"/>
                </a:cubicBezTo>
                <a:cubicBezTo>
                  <a:pt x="227937" y="1649895"/>
                  <a:pt x="206733" y="1714831"/>
                  <a:pt x="201432" y="1757238"/>
                </a:cubicBezTo>
                <a:cubicBezTo>
                  <a:pt x="196131" y="1799645"/>
                  <a:pt x="202757" y="1819524"/>
                  <a:pt x="201432" y="1852654"/>
                </a:cubicBezTo>
                <a:cubicBezTo>
                  <a:pt x="200107" y="1885784"/>
                  <a:pt x="194806" y="1918915"/>
                  <a:pt x="193481" y="1956021"/>
                </a:cubicBezTo>
                <a:cubicBezTo>
                  <a:pt x="192156" y="1993127"/>
                  <a:pt x="193481" y="2075290"/>
                  <a:pt x="193481" y="2075290"/>
                </a:cubicBezTo>
                <a:cubicBezTo>
                  <a:pt x="193481" y="2107095"/>
                  <a:pt x="192156" y="2120348"/>
                  <a:pt x="193481" y="2146852"/>
                </a:cubicBezTo>
                <a:cubicBezTo>
                  <a:pt x="194806" y="2173356"/>
                  <a:pt x="198782" y="2215763"/>
                  <a:pt x="201432" y="2234316"/>
                </a:cubicBezTo>
                <a:cubicBezTo>
                  <a:pt x="204082" y="2252869"/>
                  <a:pt x="209384" y="2258170"/>
                  <a:pt x="209384" y="2258170"/>
                </a:cubicBezTo>
              </a:path>
            </a:pathLst>
          </a:cu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6" name="フリーフォーム 45"/>
          <p:cNvSpPr/>
          <p:nvPr/>
        </p:nvSpPr>
        <p:spPr>
          <a:xfrm>
            <a:off x="3781580" y="1281160"/>
            <a:ext cx="1153270" cy="3852491"/>
          </a:xfrm>
          <a:custGeom>
            <a:avLst/>
            <a:gdLst>
              <a:gd name="connsiteX0" fmla="*/ 299499 w 750073"/>
              <a:gd name="connsiteY0" fmla="*/ 0 h 2214438"/>
              <a:gd name="connsiteX1" fmla="*/ 371061 w 750073"/>
              <a:gd name="connsiteY1" fmla="*/ 71562 h 2214438"/>
              <a:gd name="connsiteX2" fmla="*/ 402866 w 750073"/>
              <a:gd name="connsiteY2" fmla="*/ 79513 h 2214438"/>
              <a:gd name="connsiteX3" fmla="*/ 466477 w 750073"/>
              <a:gd name="connsiteY3" fmla="*/ 119269 h 2214438"/>
              <a:gd name="connsiteX4" fmla="*/ 458525 w 750073"/>
              <a:gd name="connsiteY4" fmla="*/ 254442 h 2214438"/>
              <a:gd name="connsiteX5" fmla="*/ 426720 w 750073"/>
              <a:gd name="connsiteY5" fmla="*/ 381662 h 2214438"/>
              <a:gd name="connsiteX6" fmla="*/ 418769 w 750073"/>
              <a:gd name="connsiteY6" fmla="*/ 461175 h 2214438"/>
              <a:gd name="connsiteX7" fmla="*/ 434672 w 750073"/>
              <a:gd name="connsiteY7" fmla="*/ 540689 h 2214438"/>
              <a:gd name="connsiteX8" fmla="*/ 498282 w 750073"/>
              <a:gd name="connsiteY8" fmla="*/ 612250 h 2214438"/>
              <a:gd name="connsiteX9" fmla="*/ 553941 w 750073"/>
              <a:gd name="connsiteY9" fmla="*/ 652007 h 2214438"/>
              <a:gd name="connsiteX10" fmla="*/ 577795 w 750073"/>
              <a:gd name="connsiteY10" fmla="*/ 699715 h 2214438"/>
              <a:gd name="connsiteX11" fmla="*/ 689113 w 750073"/>
              <a:gd name="connsiteY11" fmla="*/ 803082 h 2214438"/>
              <a:gd name="connsiteX12" fmla="*/ 744772 w 750073"/>
              <a:gd name="connsiteY12" fmla="*/ 1001864 h 2214438"/>
              <a:gd name="connsiteX13" fmla="*/ 720919 w 750073"/>
              <a:gd name="connsiteY13" fmla="*/ 1065475 h 2214438"/>
              <a:gd name="connsiteX14" fmla="*/ 609600 w 750073"/>
              <a:gd name="connsiteY14" fmla="*/ 1240403 h 2214438"/>
              <a:gd name="connsiteX15" fmla="*/ 530087 w 750073"/>
              <a:gd name="connsiteY15" fmla="*/ 1288111 h 2214438"/>
              <a:gd name="connsiteX16" fmla="*/ 474428 w 750073"/>
              <a:gd name="connsiteY16" fmla="*/ 1311965 h 2214438"/>
              <a:gd name="connsiteX17" fmla="*/ 394915 w 750073"/>
              <a:gd name="connsiteY17" fmla="*/ 1319916 h 2214438"/>
              <a:gd name="connsiteX18" fmla="*/ 315402 w 750073"/>
              <a:gd name="connsiteY18" fmla="*/ 1327868 h 2214438"/>
              <a:gd name="connsiteX19" fmla="*/ 267694 w 750073"/>
              <a:gd name="connsiteY19" fmla="*/ 1359673 h 2214438"/>
              <a:gd name="connsiteX20" fmla="*/ 259743 w 750073"/>
              <a:gd name="connsiteY20" fmla="*/ 1391478 h 2214438"/>
              <a:gd name="connsiteX21" fmla="*/ 219986 w 750073"/>
              <a:gd name="connsiteY21" fmla="*/ 1463040 h 2214438"/>
              <a:gd name="connsiteX22" fmla="*/ 235889 w 750073"/>
              <a:gd name="connsiteY22" fmla="*/ 1534602 h 2214438"/>
              <a:gd name="connsiteX23" fmla="*/ 259743 w 750073"/>
              <a:gd name="connsiteY23" fmla="*/ 1598212 h 2214438"/>
              <a:gd name="connsiteX24" fmla="*/ 243840 w 750073"/>
              <a:gd name="connsiteY24" fmla="*/ 1669774 h 2214438"/>
              <a:gd name="connsiteX25" fmla="*/ 243840 w 750073"/>
              <a:gd name="connsiteY25" fmla="*/ 1741335 h 2214438"/>
              <a:gd name="connsiteX26" fmla="*/ 251792 w 750073"/>
              <a:gd name="connsiteY26" fmla="*/ 1812897 h 2214438"/>
              <a:gd name="connsiteX27" fmla="*/ 227938 w 750073"/>
              <a:gd name="connsiteY27" fmla="*/ 1892410 h 2214438"/>
              <a:gd name="connsiteX28" fmla="*/ 204084 w 750073"/>
              <a:gd name="connsiteY28" fmla="*/ 1971923 h 2214438"/>
              <a:gd name="connsiteX29" fmla="*/ 204084 w 750073"/>
              <a:gd name="connsiteY29" fmla="*/ 2035534 h 2214438"/>
              <a:gd name="connsiteX30" fmla="*/ 53009 w 750073"/>
              <a:gd name="connsiteY30" fmla="*/ 2130949 h 2214438"/>
              <a:gd name="connsiteX31" fmla="*/ 5301 w 750073"/>
              <a:gd name="connsiteY31" fmla="*/ 2210462 h 2214438"/>
              <a:gd name="connsiteX32" fmla="*/ 21204 w 750073"/>
              <a:gd name="connsiteY32" fmla="*/ 2154803 h 2214438"/>
              <a:gd name="connsiteX33" fmla="*/ 21204 w 750073"/>
              <a:gd name="connsiteY33" fmla="*/ 2170706 h 2214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</a:cxnLst>
            <a:rect l="l" t="t" r="r" b="b"/>
            <a:pathLst>
              <a:path w="750073" h="2214438">
                <a:moveTo>
                  <a:pt x="299499" y="0"/>
                </a:moveTo>
                <a:cubicBezTo>
                  <a:pt x="326666" y="29155"/>
                  <a:pt x="353833" y="58310"/>
                  <a:pt x="371061" y="71562"/>
                </a:cubicBezTo>
                <a:cubicBezTo>
                  <a:pt x="388289" y="84814"/>
                  <a:pt x="386963" y="71562"/>
                  <a:pt x="402866" y="79513"/>
                </a:cubicBezTo>
                <a:cubicBezTo>
                  <a:pt x="418769" y="87464"/>
                  <a:pt x="457201" y="90114"/>
                  <a:pt x="466477" y="119269"/>
                </a:cubicBezTo>
                <a:cubicBezTo>
                  <a:pt x="475754" y="148424"/>
                  <a:pt x="465151" y="210710"/>
                  <a:pt x="458525" y="254442"/>
                </a:cubicBezTo>
                <a:cubicBezTo>
                  <a:pt x="451899" y="298174"/>
                  <a:pt x="433346" y="347207"/>
                  <a:pt x="426720" y="381662"/>
                </a:cubicBezTo>
                <a:cubicBezTo>
                  <a:pt x="420094" y="416117"/>
                  <a:pt x="417444" y="434671"/>
                  <a:pt x="418769" y="461175"/>
                </a:cubicBezTo>
                <a:cubicBezTo>
                  <a:pt x="420094" y="487679"/>
                  <a:pt x="421420" y="515510"/>
                  <a:pt x="434672" y="540689"/>
                </a:cubicBezTo>
                <a:cubicBezTo>
                  <a:pt x="447924" y="565868"/>
                  <a:pt x="478404" y="593697"/>
                  <a:pt x="498282" y="612250"/>
                </a:cubicBezTo>
                <a:cubicBezTo>
                  <a:pt x="518160" y="630803"/>
                  <a:pt x="540689" y="637430"/>
                  <a:pt x="553941" y="652007"/>
                </a:cubicBezTo>
                <a:cubicBezTo>
                  <a:pt x="567193" y="666584"/>
                  <a:pt x="555266" y="674536"/>
                  <a:pt x="577795" y="699715"/>
                </a:cubicBezTo>
                <a:cubicBezTo>
                  <a:pt x="600324" y="724894"/>
                  <a:pt x="661284" y="752724"/>
                  <a:pt x="689113" y="803082"/>
                </a:cubicBezTo>
                <a:cubicBezTo>
                  <a:pt x="716943" y="853440"/>
                  <a:pt x="739471" y="958132"/>
                  <a:pt x="744772" y="1001864"/>
                </a:cubicBezTo>
                <a:cubicBezTo>
                  <a:pt x="750073" y="1045596"/>
                  <a:pt x="743448" y="1025719"/>
                  <a:pt x="720919" y="1065475"/>
                </a:cubicBezTo>
                <a:cubicBezTo>
                  <a:pt x="698390" y="1105232"/>
                  <a:pt x="641405" y="1203297"/>
                  <a:pt x="609600" y="1240403"/>
                </a:cubicBezTo>
                <a:cubicBezTo>
                  <a:pt x="577795" y="1277509"/>
                  <a:pt x="552615" y="1276184"/>
                  <a:pt x="530087" y="1288111"/>
                </a:cubicBezTo>
                <a:cubicBezTo>
                  <a:pt x="507559" y="1300038"/>
                  <a:pt x="496957" y="1306664"/>
                  <a:pt x="474428" y="1311965"/>
                </a:cubicBezTo>
                <a:cubicBezTo>
                  <a:pt x="451899" y="1317266"/>
                  <a:pt x="394915" y="1319916"/>
                  <a:pt x="394915" y="1319916"/>
                </a:cubicBezTo>
                <a:cubicBezTo>
                  <a:pt x="368411" y="1322566"/>
                  <a:pt x="336605" y="1321242"/>
                  <a:pt x="315402" y="1327868"/>
                </a:cubicBezTo>
                <a:cubicBezTo>
                  <a:pt x="294199" y="1334494"/>
                  <a:pt x="276970" y="1349071"/>
                  <a:pt x="267694" y="1359673"/>
                </a:cubicBezTo>
                <a:cubicBezTo>
                  <a:pt x="258418" y="1370275"/>
                  <a:pt x="267694" y="1374250"/>
                  <a:pt x="259743" y="1391478"/>
                </a:cubicBezTo>
                <a:cubicBezTo>
                  <a:pt x="251792" y="1408706"/>
                  <a:pt x="223962" y="1439186"/>
                  <a:pt x="219986" y="1463040"/>
                </a:cubicBezTo>
                <a:cubicBezTo>
                  <a:pt x="216010" y="1486894"/>
                  <a:pt x="229263" y="1512073"/>
                  <a:pt x="235889" y="1534602"/>
                </a:cubicBezTo>
                <a:cubicBezTo>
                  <a:pt x="242515" y="1557131"/>
                  <a:pt x="258418" y="1575683"/>
                  <a:pt x="259743" y="1598212"/>
                </a:cubicBezTo>
                <a:cubicBezTo>
                  <a:pt x="261068" y="1620741"/>
                  <a:pt x="246490" y="1645920"/>
                  <a:pt x="243840" y="1669774"/>
                </a:cubicBezTo>
                <a:cubicBezTo>
                  <a:pt x="241190" y="1693628"/>
                  <a:pt x="242515" y="1717481"/>
                  <a:pt x="243840" y="1741335"/>
                </a:cubicBezTo>
                <a:cubicBezTo>
                  <a:pt x="245165" y="1765189"/>
                  <a:pt x="254442" y="1787718"/>
                  <a:pt x="251792" y="1812897"/>
                </a:cubicBezTo>
                <a:cubicBezTo>
                  <a:pt x="249142" y="1838076"/>
                  <a:pt x="227938" y="1892410"/>
                  <a:pt x="227938" y="1892410"/>
                </a:cubicBezTo>
                <a:cubicBezTo>
                  <a:pt x="219987" y="1918914"/>
                  <a:pt x="208060" y="1948069"/>
                  <a:pt x="204084" y="1971923"/>
                </a:cubicBezTo>
                <a:cubicBezTo>
                  <a:pt x="200108" y="1995777"/>
                  <a:pt x="229263" y="2009030"/>
                  <a:pt x="204084" y="2035534"/>
                </a:cubicBezTo>
                <a:cubicBezTo>
                  <a:pt x="178905" y="2062038"/>
                  <a:pt x="86139" y="2101794"/>
                  <a:pt x="53009" y="2130949"/>
                </a:cubicBezTo>
                <a:cubicBezTo>
                  <a:pt x="19879" y="2160104"/>
                  <a:pt x="10602" y="2206486"/>
                  <a:pt x="5301" y="2210462"/>
                </a:cubicBezTo>
                <a:cubicBezTo>
                  <a:pt x="0" y="2214438"/>
                  <a:pt x="18553" y="2161429"/>
                  <a:pt x="21204" y="2154803"/>
                </a:cubicBezTo>
                <a:cubicBezTo>
                  <a:pt x="23855" y="2148177"/>
                  <a:pt x="22529" y="2159441"/>
                  <a:pt x="21204" y="2170706"/>
                </a:cubicBezTo>
              </a:path>
            </a:pathLst>
          </a:cu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7" name="フリーフォーム 46"/>
          <p:cNvSpPr/>
          <p:nvPr/>
        </p:nvSpPr>
        <p:spPr>
          <a:xfrm rot="497215">
            <a:off x="3152479" y="5087566"/>
            <a:ext cx="655098" cy="117059"/>
          </a:xfrm>
          <a:custGeom>
            <a:avLst/>
            <a:gdLst>
              <a:gd name="connsiteX0" fmla="*/ 0 w 421419"/>
              <a:gd name="connsiteY0" fmla="*/ 68911 h 196131"/>
              <a:gd name="connsiteX1" fmla="*/ 71562 w 421419"/>
              <a:gd name="connsiteY1" fmla="*/ 156375 h 196131"/>
              <a:gd name="connsiteX2" fmla="*/ 135172 w 421419"/>
              <a:gd name="connsiteY2" fmla="*/ 188180 h 196131"/>
              <a:gd name="connsiteX3" fmla="*/ 246491 w 421419"/>
              <a:gd name="connsiteY3" fmla="*/ 188180 h 196131"/>
              <a:gd name="connsiteX4" fmla="*/ 357809 w 421419"/>
              <a:gd name="connsiteY4" fmla="*/ 140472 h 196131"/>
              <a:gd name="connsiteX5" fmla="*/ 413468 w 421419"/>
              <a:gd name="connsiteY5" fmla="*/ 21203 h 196131"/>
              <a:gd name="connsiteX6" fmla="*/ 405517 w 421419"/>
              <a:gd name="connsiteY6" fmla="*/ 13252 h 1961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21419" h="196131">
                <a:moveTo>
                  <a:pt x="0" y="68911"/>
                </a:moveTo>
                <a:cubicBezTo>
                  <a:pt x="24516" y="102704"/>
                  <a:pt x="49033" y="136497"/>
                  <a:pt x="71562" y="156375"/>
                </a:cubicBezTo>
                <a:cubicBezTo>
                  <a:pt x="94091" y="176253"/>
                  <a:pt x="106017" y="182879"/>
                  <a:pt x="135172" y="188180"/>
                </a:cubicBezTo>
                <a:cubicBezTo>
                  <a:pt x="164327" y="193481"/>
                  <a:pt x="209385" y="196131"/>
                  <a:pt x="246491" y="188180"/>
                </a:cubicBezTo>
                <a:cubicBezTo>
                  <a:pt x="283597" y="180229"/>
                  <a:pt x="329980" y="168301"/>
                  <a:pt x="357809" y="140472"/>
                </a:cubicBezTo>
                <a:cubicBezTo>
                  <a:pt x="385638" y="112643"/>
                  <a:pt x="405517" y="42406"/>
                  <a:pt x="413468" y="21203"/>
                </a:cubicBezTo>
                <a:cubicBezTo>
                  <a:pt x="421419" y="0"/>
                  <a:pt x="413468" y="6626"/>
                  <a:pt x="405517" y="13252"/>
                </a:cubicBezTo>
              </a:path>
            </a:pathLst>
          </a:cu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" name="正方形/長方形 1"/>
          <p:cNvSpPr/>
          <p:nvPr/>
        </p:nvSpPr>
        <p:spPr>
          <a:xfrm>
            <a:off x="189001" y="2545685"/>
            <a:ext cx="8762905" cy="1323439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r>
              <a:rPr lang="ja-JP" altLang="en-US" sz="4000" spc="50" dirty="0" smtClean="0">
                <a:ln w="76200" cmpd="sng">
                  <a:solidFill>
                    <a:srgbClr val="FF0000"/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outerShdw dist="63500" dir="2700000" algn="tl" rotWithShape="0">
                    <a:srgbClr val="FF0000"/>
                  </a:outerShdw>
                </a:effectLst>
                <a:latin typeface="HGP創英角ｺﾞｼｯｸUB" pitchFamily="50" charset="-128"/>
                <a:ea typeface="HGP創英角ｺﾞｼｯｸUB" pitchFamily="50" charset="-128"/>
              </a:rPr>
              <a:t>　区の面積の７０％が満潮位以下の</a:t>
            </a:r>
            <a:endParaRPr lang="en-US" altLang="ja-JP" sz="4000" spc="50" dirty="0" smtClean="0">
              <a:ln w="76200" cmpd="sng">
                <a:solidFill>
                  <a:srgbClr val="FF0000"/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outerShdw dist="63500" dir="2700000" algn="tl" rotWithShape="0">
                  <a:srgbClr val="FF0000"/>
                </a:outerShdw>
              </a:effectLst>
              <a:latin typeface="HGP創英角ｺﾞｼｯｸUB" pitchFamily="50" charset="-128"/>
              <a:ea typeface="HGP創英角ｺﾞｼｯｸUB" pitchFamily="50" charset="-128"/>
            </a:endParaRPr>
          </a:p>
          <a:p>
            <a:r>
              <a:rPr lang="ja-JP" altLang="en-US" sz="4000" spc="50" dirty="0" smtClean="0">
                <a:ln w="76200" cmpd="sng">
                  <a:solidFill>
                    <a:srgbClr val="FF0000"/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outerShdw dist="63500" dir="2700000" algn="tl" rotWithShape="0">
                    <a:srgbClr val="FF0000"/>
                  </a:outerShdw>
                </a:effectLst>
                <a:latin typeface="HGP創英角ｺﾞｼｯｸUB" pitchFamily="50" charset="-128"/>
                <a:ea typeface="HGP創英角ｺﾞｼｯｸUB" pitchFamily="50" charset="-128"/>
              </a:rPr>
              <a:t>　　　　　　　　　　　　　　ゼロメートル地帯</a:t>
            </a:r>
            <a:endParaRPr lang="ja-JP" altLang="en-US" sz="4000" spc="50" dirty="0">
              <a:ln w="76200" cmpd="sng">
                <a:solidFill>
                  <a:srgbClr val="FF0000"/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outerShdw dist="63500" dir="2700000" algn="tl" rotWithShape="0">
                  <a:srgbClr val="FF0000"/>
                </a:outerShdw>
              </a:effectLst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A9212D-383F-40DC-BFA0-389572D0157D}" type="slidenum">
              <a:rPr kumimoji="1" lang="ja-JP" altLang="en-US" smtClean="0"/>
              <a:pPr/>
              <a:t>37</a:t>
            </a:fld>
            <a:endParaRPr kumimoji="1" lang="ja-JP" altLang="en-US"/>
          </a:p>
        </p:txBody>
      </p:sp>
      <p:sp>
        <p:nvSpPr>
          <p:cNvPr id="10" name="正方形/長方形 9"/>
          <p:cNvSpPr/>
          <p:nvPr/>
        </p:nvSpPr>
        <p:spPr>
          <a:xfrm>
            <a:off x="189001" y="2559744"/>
            <a:ext cx="8762905" cy="1323439"/>
          </a:xfrm>
          <a:prstGeom prst="rect">
            <a:avLst/>
          </a:prstGeom>
          <a:noFill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r>
              <a:rPr lang="ja-JP" altLang="en-US" sz="4000" spc="50" dirty="0" smtClean="0">
                <a:ln w="12700" cmpd="sng">
                  <a:noFill/>
                  <a:prstDash val="solid"/>
                </a:ln>
                <a:solidFill>
                  <a:schemeClr val="bg1"/>
                </a:solidFill>
                <a:effectLst/>
                <a:latin typeface="HGP創英角ｺﾞｼｯｸUB" pitchFamily="50" charset="-128"/>
                <a:ea typeface="HGP創英角ｺﾞｼｯｸUB" pitchFamily="50" charset="-128"/>
              </a:rPr>
              <a:t>　区の面積の７０％が満潮位以下の</a:t>
            </a:r>
            <a:endParaRPr lang="en-US" altLang="ja-JP" sz="4000" spc="50" dirty="0" smtClean="0">
              <a:ln w="12700" cmpd="sng">
                <a:noFill/>
                <a:prstDash val="solid"/>
              </a:ln>
              <a:solidFill>
                <a:schemeClr val="bg1"/>
              </a:solidFill>
              <a:effectLst/>
              <a:latin typeface="HGP創英角ｺﾞｼｯｸUB" pitchFamily="50" charset="-128"/>
              <a:ea typeface="HGP創英角ｺﾞｼｯｸUB" pitchFamily="50" charset="-128"/>
            </a:endParaRPr>
          </a:p>
          <a:p>
            <a:r>
              <a:rPr lang="ja-JP" altLang="en-US" sz="4000" spc="50" dirty="0" smtClean="0">
                <a:ln w="12700" cmpd="sng">
                  <a:noFill/>
                  <a:prstDash val="solid"/>
                </a:ln>
                <a:solidFill>
                  <a:schemeClr val="bg1"/>
                </a:solidFill>
                <a:effectLst/>
                <a:latin typeface="HGP創英角ｺﾞｼｯｸUB" pitchFamily="50" charset="-128"/>
                <a:ea typeface="HGP創英角ｺﾞｼｯｸUB" pitchFamily="50" charset="-128"/>
              </a:rPr>
              <a:t>　　　　　　　　　　　　　　ゼロメートル地帯</a:t>
            </a:r>
            <a:endParaRPr lang="ja-JP" altLang="en-US" sz="4000" spc="50" dirty="0">
              <a:ln w="12700" cmpd="sng">
                <a:noFill/>
                <a:prstDash val="solid"/>
              </a:ln>
              <a:solidFill>
                <a:schemeClr val="bg1"/>
              </a:solidFill>
              <a:effectLst/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251520" y="93378"/>
            <a:ext cx="7560840" cy="889018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</p:spPr>
        <p:txBody>
          <a:bodyPr wrap="square" rtlCol="0" anchor="ctr" anchorCtr="0">
            <a:noAutofit/>
          </a:bodyPr>
          <a:lstStyle/>
          <a:p>
            <a:r>
              <a:rPr lang="ja-JP" altLang="en-US" sz="4400" dirty="0">
                <a:ln w="3175">
                  <a:solidFill>
                    <a:schemeClr val="tx1"/>
                  </a:solidFill>
                </a:ln>
                <a:solidFill>
                  <a:schemeClr val="bg1"/>
                </a:solidFill>
                <a:latin typeface="HGP創英角ｺﾞｼｯｸUB" pitchFamily="50" charset="-128"/>
                <a:ea typeface="HGP創英角ｺﾞｼｯｸUB" pitchFamily="50" charset="-128"/>
              </a:rPr>
              <a:t>６　</a:t>
            </a:r>
            <a:r>
              <a:rPr lang="ja-JP" altLang="en-US" sz="4400" dirty="0" smtClean="0">
                <a:ln w="3175">
                  <a:solidFill>
                    <a:schemeClr val="tx1"/>
                  </a:solidFill>
                </a:ln>
                <a:solidFill>
                  <a:schemeClr val="bg1"/>
                </a:solidFill>
                <a:latin typeface="HGP創英角ｺﾞｼｯｸUB" pitchFamily="50" charset="-128"/>
                <a:ea typeface="HGP創英角ｺﾞｼｯｸUB" pitchFamily="50" charset="-128"/>
              </a:rPr>
              <a:t>大規模水害時の避難行動</a:t>
            </a:r>
            <a:endParaRPr lang="ja-JP" altLang="en-US" sz="4400" dirty="0">
              <a:ln w="3175">
                <a:solidFill>
                  <a:schemeClr val="tx1"/>
                </a:solidFill>
              </a:ln>
              <a:solidFill>
                <a:schemeClr val="bg1"/>
              </a:solidFill>
              <a:latin typeface="HGP創英角ｺﾞｼｯｸUB" pitchFamily="50" charset="-128"/>
              <a:ea typeface="HGP創英角ｺﾞｼｯｸUB" pitchFamily="50" charset="-128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610577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46" grpId="0" animBg="1"/>
      <p:bldP spid="47" grpId="0" animBg="1"/>
      <p:bldP spid="2" grpId="0" animBg="1"/>
      <p:bldP spid="10" grpId="0" animBg="1"/>
      <p:bldP spid="11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タイトル 1"/>
          <p:cNvSpPr txBox="1">
            <a:spLocks/>
          </p:cNvSpPr>
          <p:nvPr/>
        </p:nvSpPr>
        <p:spPr>
          <a:xfrm>
            <a:off x="395536" y="254012"/>
            <a:ext cx="5976664" cy="1008112"/>
          </a:xfrm>
          <a:prstGeom prst="rect">
            <a:avLst/>
          </a:prstGeom>
          <a:solidFill>
            <a:srgbClr val="FF0000"/>
          </a:solidFill>
          <a:ln w="12700">
            <a:solidFill>
              <a:schemeClr val="bg1"/>
            </a:solidFill>
          </a:ln>
          <a:effectLst>
            <a:outerShdw blurRad="76200" dist="101600" dir="2700000" algn="tl" rotWithShape="0">
              <a:schemeClr val="bg1"/>
            </a:outerShdw>
          </a:effectLst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kumimoji="1"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ja-JP" altLang="en-US" sz="4800" dirty="0" smtClean="0">
                <a:ln w="3175">
                  <a:solidFill>
                    <a:schemeClr val="tx1"/>
                  </a:solidFill>
                </a:ln>
                <a:solidFill>
                  <a:schemeClr val="bg1"/>
                </a:solidFill>
                <a:latin typeface="HGP創英角ｺﾞｼｯｸUB" pitchFamily="50" charset="-128"/>
                <a:ea typeface="HGP創英角ｺﾞｼｯｸUB" pitchFamily="50" charset="-128"/>
              </a:rPr>
              <a:t>「複合災害」のシナリオ</a:t>
            </a:r>
            <a:endParaRPr lang="ja-JP" altLang="en-US" sz="4800" dirty="0">
              <a:ln w="3175">
                <a:solidFill>
                  <a:schemeClr val="tx1"/>
                </a:solidFill>
              </a:ln>
              <a:solidFill>
                <a:schemeClr val="bg1"/>
              </a:solidFill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sp>
        <p:nvSpPr>
          <p:cNvPr id="6" name="コンテンツ プレースホルダー 2"/>
          <p:cNvSpPr txBox="1">
            <a:spLocks/>
          </p:cNvSpPr>
          <p:nvPr/>
        </p:nvSpPr>
        <p:spPr>
          <a:xfrm>
            <a:off x="2314709" y="1674269"/>
            <a:ext cx="6622208" cy="1244333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dirty="0" smtClean="0">
                <a:latin typeface="HGP創英角ｺﾞｼｯｸUB" pitchFamily="50" charset="-128"/>
                <a:ea typeface="HGP創英角ｺﾞｼｯｸUB" pitchFamily="50" charset="-128"/>
              </a:rPr>
              <a:t>台風の襲来に先行して巨大地震が発生し、堤防・水門が損傷</a:t>
            </a:r>
            <a:endParaRPr lang="en-US" altLang="ja-JP" dirty="0" smtClean="0"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sp>
        <p:nvSpPr>
          <p:cNvPr id="7" name="タイトル 1"/>
          <p:cNvSpPr txBox="1">
            <a:spLocks/>
          </p:cNvSpPr>
          <p:nvPr/>
        </p:nvSpPr>
        <p:spPr>
          <a:xfrm>
            <a:off x="286304" y="254012"/>
            <a:ext cx="8424936" cy="1673551"/>
          </a:xfrm>
          <a:prstGeom prst="rect">
            <a:avLst/>
          </a:prstGeom>
          <a:solidFill>
            <a:srgbClr val="0000CC"/>
          </a:solidFill>
          <a:ln w="12700">
            <a:solidFill>
              <a:schemeClr val="bg1"/>
            </a:solidFill>
          </a:ln>
          <a:effectLst>
            <a:outerShdw blurRad="76200" dist="101600" dir="2700000" algn="tl" rotWithShape="0">
              <a:schemeClr val="bg1"/>
            </a:outerShdw>
          </a:effectLst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kumimoji="1"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ja-JP" altLang="en-US" sz="4800" dirty="0" smtClean="0">
                <a:ln w="3175">
                  <a:solidFill>
                    <a:schemeClr val="tx1"/>
                  </a:solidFill>
                </a:ln>
                <a:solidFill>
                  <a:schemeClr val="bg1"/>
                </a:solidFill>
                <a:latin typeface="HGP創英角ｺﾞｼｯｸUB" pitchFamily="50" charset="-128"/>
                <a:ea typeface="HGP創英角ｺﾞｼｯｸUB" pitchFamily="50" charset="-128"/>
              </a:rPr>
              <a:t>江戸川区で最悪の被害として</a:t>
            </a:r>
            <a:endParaRPr lang="en-US" altLang="ja-JP" sz="4800" dirty="0" smtClean="0">
              <a:ln w="3175">
                <a:solidFill>
                  <a:schemeClr val="tx1"/>
                </a:solidFill>
              </a:ln>
              <a:solidFill>
                <a:schemeClr val="bg1"/>
              </a:solidFill>
              <a:latin typeface="HGP創英角ｺﾞｼｯｸUB" pitchFamily="50" charset="-128"/>
              <a:ea typeface="HGP創英角ｺﾞｼｯｸUB" pitchFamily="50" charset="-128"/>
            </a:endParaRPr>
          </a:p>
          <a:p>
            <a:pPr algn="r"/>
            <a:r>
              <a:rPr lang="ja-JP" altLang="en-US" sz="4800" dirty="0" smtClean="0">
                <a:ln w="3175">
                  <a:solidFill>
                    <a:schemeClr val="tx1"/>
                  </a:solidFill>
                </a:ln>
                <a:solidFill>
                  <a:srgbClr val="FF0000"/>
                </a:solidFill>
                <a:latin typeface="HGP創英角ｺﾞｼｯｸUB" pitchFamily="50" charset="-128"/>
                <a:ea typeface="HGP創英角ｺﾞｼｯｸUB" pitchFamily="50" charset="-128"/>
              </a:rPr>
              <a:t>「複合災害」</a:t>
            </a:r>
            <a:r>
              <a:rPr lang="ja-JP" altLang="en-US" sz="4800" dirty="0" smtClean="0">
                <a:ln w="3175">
                  <a:solidFill>
                    <a:schemeClr val="tx1"/>
                  </a:solidFill>
                </a:ln>
                <a:solidFill>
                  <a:schemeClr val="bg1"/>
                </a:solidFill>
                <a:latin typeface="HGP創英角ｺﾞｼｯｸUB" pitchFamily="50" charset="-128"/>
                <a:ea typeface="HGP創英角ｺﾞｼｯｸUB" pitchFamily="50" charset="-128"/>
              </a:rPr>
              <a:t>を想定</a:t>
            </a:r>
            <a:endParaRPr lang="ja-JP" altLang="en-US" sz="4800" dirty="0">
              <a:ln w="3175">
                <a:solidFill>
                  <a:schemeClr val="tx1"/>
                </a:solidFill>
              </a:ln>
              <a:solidFill>
                <a:schemeClr val="bg1"/>
              </a:solidFill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sp>
        <p:nvSpPr>
          <p:cNvPr id="8" name="コンテンツ プレースホルダー 2"/>
          <p:cNvSpPr txBox="1">
            <a:spLocks/>
          </p:cNvSpPr>
          <p:nvPr/>
        </p:nvSpPr>
        <p:spPr>
          <a:xfrm>
            <a:off x="360417" y="1675202"/>
            <a:ext cx="1792346" cy="792088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dirty="0" smtClean="0">
                <a:latin typeface="HGP創英角ｺﾞｼｯｸUB" pitchFamily="50" charset="-128"/>
                <a:ea typeface="HGP創英角ｺﾞｼｯｸUB" pitchFamily="50" charset="-128"/>
              </a:rPr>
              <a:t>第１段階</a:t>
            </a:r>
            <a:endParaRPr lang="en-US" altLang="ja-JP" dirty="0" smtClean="0"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sp>
        <p:nvSpPr>
          <p:cNvPr id="9" name="コンテンツ プレースホルダー 2"/>
          <p:cNvSpPr txBox="1">
            <a:spLocks/>
          </p:cNvSpPr>
          <p:nvPr/>
        </p:nvSpPr>
        <p:spPr>
          <a:xfrm>
            <a:off x="360417" y="3047489"/>
            <a:ext cx="1792346" cy="792088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dirty="0" smtClean="0">
                <a:latin typeface="HGP創英角ｺﾞｼｯｸUB" pitchFamily="50" charset="-128"/>
                <a:ea typeface="HGP創英角ｺﾞｼｯｸUB" pitchFamily="50" charset="-128"/>
              </a:rPr>
              <a:t>第２段階</a:t>
            </a:r>
            <a:endParaRPr lang="en-US" altLang="ja-JP" dirty="0" smtClean="0"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sp>
        <p:nvSpPr>
          <p:cNvPr id="10" name="コンテンツ プレースホルダー 2"/>
          <p:cNvSpPr txBox="1">
            <a:spLocks/>
          </p:cNvSpPr>
          <p:nvPr/>
        </p:nvSpPr>
        <p:spPr>
          <a:xfrm>
            <a:off x="2314709" y="3145949"/>
            <a:ext cx="6622208" cy="1630279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dirty="0" smtClean="0">
                <a:latin typeface="HGP創英角ｺﾞｼｯｸUB" pitchFamily="50" charset="-128"/>
                <a:ea typeface="HGP創英角ｺﾞｼｯｸUB" pitchFamily="50" charset="-128"/>
              </a:rPr>
              <a:t>巨大台風が最悪なコースで襲来し、高潮による河川氾濫が発生</a:t>
            </a:r>
            <a:endParaRPr lang="en-US" altLang="ja-JP" dirty="0" smtClean="0">
              <a:latin typeface="HGP創英角ｺﾞｼｯｸUB" pitchFamily="50" charset="-128"/>
              <a:ea typeface="HGP創英角ｺﾞｼｯｸUB" pitchFamily="50" charset="-128"/>
            </a:endParaRPr>
          </a:p>
          <a:p>
            <a:pPr marL="0" indent="0" algn="r">
              <a:buNone/>
            </a:pPr>
            <a:r>
              <a:rPr lang="ja-JP" altLang="en-US" dirty="0" smtClean="0">
                <a:solidFill>
                  <a:srgbClr val="FF0000"/>
                </a:solidFill>
                <a:latin typeface="HGP創英角ｺﾞｼｯｸUB" pitchFamily="50" charset="-128"/>
                <a:ea typeface="HGP創英角ｺﾞｼｯｸUB" pitchFamily="50" charset="-128"/>
              </a:rPr>
              <a:t>（旧江戸川・新中川決壊）</a:t>
            </a:r>
            <a:endParaRPr lang="en-US" altLang="ja-JP" dirty="0" smtClean="0">
              <a:solidFill>
                <a:srgbClr val="FF0000"/>
              </a:solidFill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sp>
        <p:nvSpPr>
          <p:cNvPr id="11" name="コンテンツ プレースホルダー 2"/>
          <p:cNvSpPr txBox="1">
            <a:spLocks/>
          </p:cNvSpPr>
          <p:nvPr/>
        </p:nvSpPr>
        <p:spPr>
          <a:xfrm>
            <a:off x="2314709" y="5013176"/>
            <a:ext cx="6622208" cy="1630279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dirty="0" smtClean="0">
                <a:latin typeface="HGP創英角ｺﾞｼｯｸUB" pitchFamily="50" charset="-128"/>
                <a:ea typeface="HGP創英角ｺﾞｼｯｸUB" pitchFamily="50" charset="-128"/>
              </a:rPr>
              <a:t>荒川や利根川流域で高潮と同時期に洪水による河川氾濫も発生</a:t>
            </a:r>
            <a:endParaRPr lang="en-US" altLang="ja-JP" dirty="0" smtClean="0">
              <a:latin typeface="HGP創英角ｺﾞｼｯｸUB" pitchFamily="50" charset="-128"/>
              <a:ea typeface="HGP創英角ｺﾞｼｯｸUB" pitchFamily="50" charset="-128"/>
            </a:endParaRPr>
          </a:p>
          <a:p>
            <a:pPr marL="0" indent="0" algn="r">
              <a:buNone/>
            </a:pPr>
            <a:r>
              <a:rPr lang="ja-JP" altLang="en-US" dirty="0" smtClean="0">
                <a:solidFill>
                  <a:srgbClr val="FF0000"/>
                </a:solidFill>
                <a:latin typeface="HGP創英角ｺﾞｼｯｸUB" pitchFamily="50" charset="-128"/>
                <a:ea typeface="HGP創英角ｺﾞｼｯｸUB" pitchFamily="50" charset="-128"/>
              </a:rPr>
              <a:t>（荒川・江戸川決壊）</a:t>
            </a:r>
            <a:endParaRPr lang="en-US" altLang="ja-JP" dirty="0" smtClean="0">
              <a:solidFill>
                <a:srgbClr val="FF0000"/>
              </a:solidFill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sp>
        <p:nvSpPr>
          <p:cNvPr id="12" name="コンテンツ プレースホルダー 2"/>
          <p:cNvSpPr txBox="1">
            <a:spLocks/>
          </p:cNvSpPr>
          <p:nvPr/>
        </p:nvSpPr>
        <p:spPr>
          <a:xfrm>
            <a:off x="311318" y="4883228"/>
            <a:ext cx="1792346" cy="792088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dirty="0" smtClean="0">
                <a:latin typeface="HGP創英角ｺﾞｼｯｸUB" pitchFamily="50" charset="-128"/>
                <a:ea typeface="HGP創英角ｺﾞｼｯｸUB" pitchFamily="50" charset="-128"/>
              </a:rPr>
              <a:t>第３段階</a:t>
            </a:r>
            <a:endParaRPr lang="en-US" altLang="ja-JP" dirty="0" smtClean="0"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sp>
        <p:nvSpPr>
          <p:cNvPr id="13" name="爆発 2 12"/>
          <p:cNvSpPr/>
          <p:nvPr/>
        </p:nvSpPr>
        <p:spPr>
          <a:xfrm>
            <a:off x="0" y="0"/>
            <a:ext cx="9143999" cy="6858000"/>
          </a:xfrm>
          <a:prstGeom prst="irregularSeal2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4" name="コンテンツ プレースホルダー 2"/>
          <p:cNvSpPr txBox="1">
            <a:spLocks/>
          </p:cNvSpPr>
          <p:nvPr/>
        </p:nvSpPr>
        <p:spPr>
          <a:xfrm>
            <a:off x="1287354" y="2467290"/>
            <a:ext cx="6120680" cy="1409136"/>
          </a:xfrm>
          <a:prstGeom prst="rect">
            <a:avLst/>
          </a:prstGeom>
          <a:noFill/>
          <a:ln w="57150">
            <a:noFill/>
          </a:ln>
        </p:spPr>
        <p:txBody>
          <a:bodyPr vert="horz" lIns="91440" tIns="45720" rIns="91440" bIns="45720" rtlCol="0" anchor="ctr" anchorCtr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ja-JP" altLang="en-US" sz="6600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80000"/>
                    </a:prstClr>
                  </a:outerShdw>
                </a:effectLst>
                <a:latin typeface="HGP創英角ｺﾞｼｯｸUB" pitchFamily="50" charset="-128"/>
                <a:ea typeface="HGP創英角ｺﾞｼｯｸUB" pitchFamily="50" charset="-128"/>
              </a:rPr>
              <a:t>大規模水害発生</a:t>
            </a:r>
            <a:endParaRPr lang="en-US" altLang="ja-JP" sz="6600" dirty="0" smtClean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80000"/>
                  </a:prstClr>
                </a:outerShdw>
              </a:effectLst>
              <a:latin typeface="HGP創英角ｺﾞｼｯｸUB" pitchFamily="50" charset="-128"/>
              <a:ea typeface="HGP創英角ｺﾞｼｯｸUB" pitchFamily="50" charset="-128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803503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000"/>
                            </p:stCondLst>
                            <p:childTnLst>
                              <p:par>
                                <p:cTn id="43" presetID="35" presetClass="emph" presetSubtype="0" fill="hold" grpId="1" nodeType="afterEffect">
                                  <p:stCondLst>
                                    <p:cond delay="25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  <p:bldP spid="8" grpId="0"/>
      <p:bldP spid="9" grpId="0"/>
      <p:bldP spid="10" grpId="0"/>
      <p:bldP spid="11" grpId="0"/>
      <p:bldP spid="12" grpId="0"/>
      <p:bldP spid="13" grpId="0" animBg="1"/>
      <p:bldP spid="14" grpId="0"/>
      <p:bldP spid="14" grpId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タイトル 1"/>
          <p:cNvSpPr txBox="1">
            <a:spLocks/>
          </p:cNvSpPr>
          <p:nvPr/>
        </p:nvSpPr>
        <p:spPr>
          <a:xfrm>
            <a:off x="1835696" y="116632"/>
            <a:ext cx="5616623" cy="792088"/>
          </a:xfrm>
          <a:prstGeom prst="rect">
            <a:avLst/>
          </a:prstGeom>
          <a:solidFill>
            <a:srgbClr val="FFFF00"/>
          </a:soli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 anchorCtr="0">
            <a:norm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>
              <a:spcBef>
                <a:spcPct val="0"/>
              </a:spcBef>
              <a:defRPr/>
            </a:pPr>
            <a:r>
              <a:rPr kumimoji="1" lang="ja-JP" altLang="en-US" sz="4400" b="0" i="0" u="none" strike="noStrike" kern="0" cap="none" spc="0" normalizeH="0" baseline="0" noProof="0" dirty="0" smtClean="0">
                <a:ln w="18415" cmpd="sng">
                  <a:noFill/>
                  <a:prstDash val="solid"/>
                </a:ln>
                <a:solidFill>
                  <a:schemeClr val="tx1"/>
                </a:solidFill>
                <a:uLnTx/>
                <a:uFillTx/>
                <a:latin typeface="HGP創英角ｺﾞｼｯｸUB" pitchFamily="50" charset="-128"/>
                <a:ea typeface="HGP創英角ｺﾞｼｯｸUB" pitchFamily="50" charset="-128"/>
                <a:cs typeface="+mj-cs"/>
              </a:rPr>
              <a:t>大規模水害時の対応</a:t>
            </a:r>
            <a:endParaRPr kumimoji="1" lang="ja-JP" altLang="en-US" sz="4400" b="0" i="0" u="none" strike="noStrike" kern="0" cap="none" spc="0" normalizeH="0" baseline="0" noProof="0" dirty="0">
              <a:ln w="18415" cmpd="sng">
                <a:noFill/>
                <a:prstDash val="solid"/>
              </a:ln>
              <a:solidFill>
                <a:schemeClr val="tx1"/>
              </a:solidFill>
              <a:uLnTx/>
              <a:uFillTx/>
              <a:latin typeface="HGP創英角ｺﾞｼｯｸUB" pitchFamily="50" charset="-128"/>
              <a:ea typeface="HGP創英角ｺﾞｼｯｸUB" pitchFamily="50" charset="-128"/>
              <a:cs typeface="+mj-cs"/>
            </a:endParaRPr>
          </a:p>
        </p:txBody>
      </p:sp>
      <p:sp>
        <p:nvSpPr>
          <p:cNvPr id="36" name="正方形/長方形 35"/>
          <p:cNvSpPr/>
          <p:nvPr/>
        </p:nvSpPr>
        <p:spPr>
          <a:xfrm>
            <a:off x="796580" y="1486329"/>
            <a:ext cx="8023892" cy="338283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6" name="テキスト ボックス 45"/>
          <p:cNvSpPr txBox="1"/>
          <p:nvPr/>
        </p:nvSpPr>
        <p:spPr>
          <a:xfrm>
            <a:off x="971600" y="1916832"/>
            <a:ext cx="2224988" cy="584775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kumimoji="1" lang="ja-JP" altLang="en-US" sz="3200" dirty="0" smtClean="0">
                <a:solidFill>
                  <a:schemeClr val="bg1"/>
                </a:solidFill>
                <a:latin typeface="HGP創英角ｺﾞｼｯｸUB" pitchFamily="50" charset="-128"/>
                <a:ea typeface="HGP創英角ｺﾞｼｯｸUB" pitchFamily="50" charset="-128"/>
              </a:rPr>
              <a:t>広域避難</a:t>
            </a:r>
            <a:endParaRPr kumimoji="1" lang="ja-JP" altLang="en-US" sz="3200" dirty="0">
              <a:solidFill>
                <a:schemeClr val="bg1"/>
              </a:solidFill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sp>
        <p:nvSpPr>
          <p:cNvPr id="47" name="テキスト ボックス 46"/>
          <p:cNvSpPr txBox="1"/>
          <p:nvPr/>
        </p:nvSpPr>
        <p:spPr>
          <a:xfrm>
            <a:off x="971600" y="3169765"/>
            <a:ext cx="2224988" cy="584775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kumimoji="1" lang="ja-JP" altLang="en-US" sz="3200" dirty="0" smtClean="0">
                <a:solidFill>
                  <a:schemeClr val="tx1"/>
                </a:solidFill>
                <a:latin typeface="HGP創英角ｺﾞｼｯｸUB" pitchFamily="50" charset="-128"/>
                <a:ea typeface="HGP創英角ｺﾞｼｯｸUB" pitchFamily="50" charset="-128"/>
              </a:rPr>
              <a:t>区内避難</a:t>
            </a:r>
            <a:endParaRPr kumimoji="1" lang="ja-JP" altLang="en-US" sz="3200" dirty="0">
              <a:solidFill>
                <a:schemeClr val="tx1"/>
              </a:solidFill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sp>
        <p:nvSpPr>
          <p:cNvPr id="48" name="テキスト ボックス 47"/>
          <p:cNvSpPr txBox="1"/>
          <p:nvPr/>
        </p:nvSpPr>
        <p:spPr>
          <a:xfrm>
            <a:off x="3463498" y="1916831"/>
            <a:ext cx="4896544" cy="584775"/>
          </a:xfrm>
          <a:prstGeom prst="rect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kumimoji="1" lang="ja-JP" altLang="en-US" sz="3200" dirty="0" smtClean="0">
                <a:solidFill>
                  <a:srgbClr val="0000CC"/>
                </a:solidFill>
                <a:latin typeface="HGP創英角ｺﾞｼｯｸUB" pitchFamily="50" charset="-128"/>
                <a:ea typeface="HGP創英角ｺﾞｼｯｸUB" pitchFamily="50" charset="-128"/>
              </a:rPr>
              <a:t>早期に区外へ自主避難</a:t>
            </a:r>
            <a:endParaRPr kumimoji="1" lang="ja-JP" altLang="en-US" sz="3200" dirty="0">
              <a:solidFill>
                <a:srgbClr val="0000CC"/>
              </a:solidFill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sp>
        <p:nvSpPr>
          <p:cNvPr id="49" name="テキスト ボックス 48"/>
          <p:cNvSpPr txBox="1"/>
          <p:nvPr/>
        </p:nvSpPr>
        <p:spPr>
          <a:xfrm>
            <a:off x="539551" y="1193942"/>
            <a:ext cx="5874837" cy="58477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kumimoji="1" lang="ja-JP" altLang="en-US" sz="3200" dirty="0" smtClean="0">
                <a:solidFill>
                  <a:schemeClr val="bg1"/>
                </a:solidFill>
                <a:latin typeface="HGP創英角ｺﾞｼｯｸUB" pitchFamily="50" charset="-128"/>
                <a:ea typeface="HGP創英角ｺﾞｼｯｸUB" pitchFamily="50" charset="-128"/>
              </a:rPr>
              <a:t>水害時における避難行動の原則</a:t>
            </a:r>
            <a:endParaRPr kumimoji="1" lang="ja-JP" altLang="en-US" sz="3200" dirty="0">
              <a:solidFill>
                <a:schemeClr val="bg1"/>
              </a:solidFill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sp>
        <p:nvSpPr>
          <p:cNvPr id="50" name="テキスト ボックス 49"/>
          <p:cNvSpPr txBox="1"/>
          <p:nvPr/>
        </p:nvSpPr>
        <p:spPr>
          <a:xfrm>
            <a:off x="3463498" y="3169764"/>
            <a:ext cx="4896544" cy="584775"/>
          </a:xfrm>
          <a:prstGeom prst="rect">
            <a:avLst/>
          </a:prstGeom>
          <a:solidFill>
            <a:schemeClr val="bg1"/>
          </a:solidFill>
          <a:ln w="38100">
            <a:solidFill>
              <a:srgbClr val="0000CC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kumimoji="1" lang="ja-JP" altLang="en-US" sz="3200" dirty="0" smtClean="0">
                <a:solidFill>
                  <a:srgbClr val="FF0000"/>
                </a:solidFill>
                <a:latin typeface="HGP創英角ｺﾞｼｯｸUB" pitchFamily="50" charset="-128"/>
                <a:ea typeface="HGP創英角ｺﾞｼｯｸUB" pitchFamily="50" charset="-128"/>
              </a:rPr>
              <a:t>地域防災拠点・待避施設へ</a:t>
            </a:r>
            <a:endParaRPr kumimoji="1" lang="ja-JP" altLang="en-US" sz="3200" dirty="0">
              <a:solidFill>
                <a:srgbClr val="FF0000"/>
              </a:solidFill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sp>
        <p:nvSpPr>
          <p:cNvPr id="51" name="テキスト ボックス 50"/>
          <p:cNvSpPr txBox="1"/>
          <p:nvPr/>
        </p:nvSpPr>
        <p:spPr>
          <a:xfrm>
            <a:off x="971600" y="4005064"/>
            <a:ext cx="2224988" cy="58477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kumimoji="1" lang="ja-JP" altLang="en-US" sz="3200" dirty="0" smtClean="0">
                <a:solidFill>
                  <a:schemeClr val="bg1"/>
                </a:solidFill>
                <a:latin typeface="HGP創英角ｺﾞｼｯｸUB" pitchFamily="50" charset="-128"/>
                <a:ea typeface="HGP創英角ｺﾞｼｯｸUB" pitchFamily="50" charset="-128"/>
              </a:rPr>
              <a:t>垂直避難</a:t>
            </a:r>
            <a:endParaRPr kumimoji="1" lang="ja-JP" altLang="en-US" sz="3200" dirty="0">
              <a:solidFill>
                <a:schemeClr val="bg1"/>
              </a:solidFill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sp>
        <p:nvSpPr>
          <p:cNvPr id="52" name="テキスト ボックス 51"/>
          <p:cNvSpPr txBox="1"/>
          <p:nvPr/>
        </p:nvSpPr>
        <p:spPr>
          <a:xfrm>
            <a:off x="3463498" y="4014903"/>
            <a:ext cx="4896544" cy="584775"/>
          </a:xfrm>
          <a:prstGeom prst="rect">
            <a:avLst/>
          </a:prstGeom>
          <a:solidFill>
            <a:schemeClr val="bg1"/>
          </a:solidFill>
          <a:ln w="38100">
            <a:solidFill>
              <a:srgbClr val="0000CC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kumimoji="1" lang="ja-JP" altLang="en-US" sz="3200" dirty="0" smtClean="0">
                <a:solidFill>
                  <a:srgbClr val="FF0000"/>
                </a:solidFill>
                <a:latin typeface="HGP創英角ｺﾞｼｯｸUB" pitchFamily="50" charset="-128"/>
                <a:ea typeface="HGP創英角ｺﾞｼｯｸUB" pitchFamily="50" charset="-128"/>
              </a:rPr>
              <a:t>３階以上の堅牢な建物へ</a:t>
            </a:r>
            <a:endParaRPr kumimoji="1" lang="ja-JP" altLang="en-US" sz="3200" dirty="0">
              <a:solidFill>
                <a:srgbClr val="FF0000"/>
              </a:solidFill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sp>
        <p:nvSpPr>
          <p:cNvPr id="53" name="テキスト ボックス 52"/>
          <p:cNvSpPr txBox="1"/>
          <p:nvPr/>
        </p:nvSpPr>
        <p:spPr>
          <a:xfrm>
            <a:off x="1358947" y="2682606"/>
            <a:ext cx="6984776" cy="430887"/>
          </a:xfrm>
          <a:prstGeom prst="rect">
            <a:avLst/>
          </a:prstGeom>
          <a:noFill/>
          <a:ln w="19050">
            <a:noFill/>
          </a:ln>
        </p:spPr>
        <p:txBody>
          <a:bodyPr wrap="square" rtlCol="0">
            <a:spAutoFit/>
          </a:bodyPr>
          <a:lstStyle/>
          <a:p>
            <a:r>
              <a:rPr lang="en-US" altLang="ja-JP" sz="2200" dirty="0" smtClean="0">
                <a:latin typeface="HGP創英角ｺﾞｼｯｸUB" pitchFamily="50" charset="-128"/>
                <a:ea typeface="HGP創英角ｺﾞｼｯｸUB" pitchFamily="50" charset="-128"/>
              </a:rPr>
              <a:t>※</a:t>
            </a:r>
            <a:r>
              <a:rPr lang="ja-JP" altLang="en-US" sz="2200" dirty="0" smtClean="0">
                <a:latin typeface="HGP創英角ｺﾞｼｯｸUB" pitchFamily="50" charset="-128"/>
                <a:ea typeface="HGP創英角ｺﾞｼｯｸUB" pitchFamily="50" charset="-128"/>
              </a:rPr>
              <a:t>広域避難及び区内の高台へ避難が出来なかった場合</a:t>
            </a:r>
            <a:endParaRPr lang="en-US" altLang="ja-JP" sz="2200" dirty="0"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sp>
        <p:nvSpPr>
          <p:cNvPr id="54" name="テキスト ボックス 53"/>
          <p:cNvSpPr txBox="1"/>
          <p:nvPr/>
        </p:nvSpPr>
        <p:spPr>
          <a:xfrm>
            <a:off x="783224" y="5157192"/>
            <a:ext cx="5759814" cy="584775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txBody>
          <a:bodyPr wrap="square" rtlCol="0">
            <a:spAutoFit/>
          </a:bodyPr>
          <a:lstStyle/>
          <a:p>
            <a:r>
              <a:rPr lang="ja-JP" altLang="en-US" sz="3200" dirty="0" smtClean="0">
                <a:solidFill>
                  <a:srgbClr val="FF0000"/>
                </a:solidFill>
                <a:latin typeface="HGP創英角ｺﾞｼｯｸUB" pitchFamily="50" charset="-128"/>
                <a:ea typeface="HGP創英角ｺﾞｼｯｸUB" pitchFamily="50" charset="-128"/>
              </a:rPr>
              <a:t>「区内避難」「垂直避難」のリスク</a:t>
            </a:r>
            <a:endParaRPr lang="en-US" altLang="ja-JP" sz="3200" dirty="0">
              <a:solidFill>
                <a:srgbClr val="FF0000"/>
              </a:solidFill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sp>
        <p:nvSpPr>
          <p:cNvPr id="55" name="テキスト ボックス 54"/>
          <p:cNvSpPr txBox="1"/>
          <p:nvPr/>
        </p:nvSpPr>
        <p:spPr>
          <a:xfrm>
            <a:off x="783224" y="5877272"/>
            <a:ext cx="8023892" cy="707886"/>
          </a:xfrm>
          <a:prstGeom prst="rect">
            <a:avLst/>
          </a:prstGeom>
          <a:solidFill>
            <a:schemeClr val="bg1"/>
          </a:solidFill>
          <a:ln>
            <a:solidFill>
              <a:srgbClr val="0000CC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kumimoji="1" lang="ja-JP" altLang="en-US" sz="2000" dirty="0" smtClean="0">
                <a:solidFill>
                  <a:srgbClr val="0000CC"/>
                </a:solidFill>
                <a:latin typeface="HGP創英角ｺﾞｼｯｸUB" pitchFamily="50" charset="-128"/>
                <a:ea typeface="HGP創英角ｺﾞｼｯｸUB" pitchFamily="50" charset="-128"/>
              </a:rPr>
              <a:t>・待避施設の収容ｽﾍﾟｰｽ不足、雨ざらしの状態となり長時間の滞在が困難</a:t>
            </a:r>
            <a:endParaRPr kumimoji="1" lang="en-US" altLang="ja-JP" sz="2000" dirty="0" smtClean="0">
              <a:solidFill>
                <a:srgbClr val="0000CC"/>
              </a:solidFill>
              <a:latin typeface="HGP創英角ｺﾞｼｯｸUB" pitchFamily="50" charset="-128"/>
              <a:ea typeface="HGP創英角ｺﾞｼｯｸUB" pitchFamily="50" charset="-128"/>
            </a:endParaRPr>
          </a:p>
          <a:p>
            <a:r>
              <a:rPr lang="ja-JP" altLang="en-US" sz="2000" dirty="0">
                <a:solidFill>
                  <a:srgbClr val="0000CC"/>
                </a:solidFill>
                <a:latin typeface="HGP創英角ｺﾞｼｯｸUB" pitchFamily="50" charset="-128"/>
                <a:ea typeface="HGP創英角ｺﾞｼｯｸUB" pitchFamily="50" charset="-128"/>
              </a:rPr>
              <a:t>・救出までに孤立した状態が長期間</a:t>
            </a:r>
            <a:r>
              <a:rPr lang="ja-JP" altLang="en-US" sz="2000" dirty="0" smtClean="0">
                <a:solidFill>
                  <a:srgbClr val="0000CC"/>
                </a:solidFill>
                <a:latin typeface="HGP創英角ｺﾞｼｯｸUB" pitchFamily="50" charset="-128"/>
                <a:ea typeface="HGP創英角ｺﾞｼｯｸUB" pitchFamily="50" charset="-128"/>
              </a:rPr>
              <a:t>続く</a:t>
            </a:r>
            <a:endParaRPr lang="en-US" altLang="ja-JP" sz="2000" dirty="0">
              <a:solidFill>
                <a:srgbClr val="0000CC"/>
              </a:solidFill>
              <a:latin typeface="HGP創英角ｺﾞｼｯｸUB" pitchFamily="50" charset="-128"/>
              <a:ea typeface="HGP創英角ｺﾞｼｯｸUB" pitchFamily="50" charset="-128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337904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  <p:bldP spid="47" grpId="0" animBg="1"/>
      <p:bldP spid="48" grpId="0" animBg="1"/>
      <p:bldP spid="50" grpId="0" animBg="1"/>
      <p:bldP spid="51" grpId="0" animBg="1"/>
      <p:bldP spid="52" grpId="0" animBg="1"/>
      <p:bldP spid="53" grpId="0"/>
      <p:bldP spid="54" grpId="0" animBg="1"/>
      <p:bldP spid="55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04600" y="620688"/>
            <a:ext cx="3466728" cy="1143000"/>
          </a:xfrm>
        </p:spPr>
        <p:txBody>
          <a:bodyPr>
            <a:normAutofit/>
          </a:bodyPr>
          <a:lstStyle/>
          <a:p>
            <a:pPr algn="l"/>
            <a:r>
              <a:rPr kumimoji="1" lang="ja-JP" altLang="en-US" sz="4800" b="1" dirty="0" smtClean="0">
                <a:latin typeface="HG正楷書体-PRO" panose="03000600000000000000" pitchFamily="66" charset="-128"/>
                <a:ea typeface="HG正楷書体-PRO" panose="03000600000000000000" pitchFamily="66" charset="-128"/>
              </a:rPr>
              <a:t>最後に</a:t>
            </a:r>
            <a:endParaRPr kumimoji="1" lang="ja-JP" altLang="en-US" sz="4800" b="1" dirty="0">
              <a:latin typeface="HG正楷書体-PRO" panose="03000600000000000000" pitchFamily="66" charset="-128"/>
              <a:ea typeface="HG正楷書体-PRO" panose="03000600000000000000" pitchFamily="66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90750" y="2060848"/>
            <a:ext cx="8568952" cy="370100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kumimoji="1" lang="ja-JP" altLang="en-US" sz="6600" b="1" dirty="0" smtClean="0">
                <a:ln w="127000">
                  <a:solidFill>
                    <a:schemeClr val="tx1"/>
                  </a:solidFill>
                </a:ln>
                <a:effectLst>
                  <a:outerShdw blurRad="50800" dist="76200" dir="2700000" algn="tl" rotWithShape="0">
                    <a:prstClr val="black"/>
                  </a:outerShdw>
                </a:effectLst>
                <a:latin typeface="HG正楷書体-PRO" panose="03000600000000000000" pitchFamily="66" charset="-128"/>
                <a:ea typeface="HG正楷書体-PRO" panose="03000600000000000000" pitchFamily="66" charset="-128"/>
              </a:rPr>
              <a:t>防災、</a:t>
            </a:r>
            <a:endParaRPr kumimoji="1" lang="en-US" altLang="ja-JP" sz="6600" b="1" dirty="0" smtClean="0">
              <a:ln w="127000">
                <a:solidFill>
                  <a:schemeClr val="tx1"/>
                </a:solidFill>
              </a:ln>
              <a:effectLst>
                <a:outerShdw blurRad="50800" dist="76200" dir="2700000" algn="tl" rotWithShape="0">
                  <a:prstClr val="black"/>
                </a:outerShdw>
              </a:effectLst>
              <a:latin typeface="HG正楷書体-PRO" panose="03000600000000000000" pitchFamily="66" charset="-128"/>
              <a:ea typeface="HG正楷書体-PRO" panose="03000600000000000000" pitchFamily="66" charset="-128"/>
            </a:endParaRPr>
          </a:p>
          <a:p>
            <a:pPr marL="0" indent="0">
              <a:buNone/>
            </a:pPr>
            <a:r>
              <a:rPr lang="ja-JP" altLang="en-US" sz="6600" b="1" dirty="0" smtClean="0">
                <a:ln w="127000">
                  <a:solidFill>
                    <a:schemeClr val="tx1"/>
                  </a:solidFill>
                </a:ln>
                <a:effectLst>
                  <a:outerShdw blurRad="50800" dist="76200" dir="2700000" algn="tl" rotWithShape="0">
                    <a:prstClr val="black"/>
                  </a:outerShdw>
                </a:effectLst>
                <a:latin typeface="HG正楷書体-PRO" panose="03000600000000000000" pitchFamily="66" charset="-128"/>
                <a:ea typeface="HG正楷書体-PRO" panose="03000600000000000000" pitchFamily="66" charset="-128"/>
              </a:rPr>
              <a:t>　今できることから</a:t>
            </a:r>
            <a:endParaRPr lang="en-US" altLang="ja-JP" sz="6600" b="1" dirty="0" smtClean="0">
              <a:ln w="127000">
                <a:solidFill>
                  <a:schemeClr val="tx1"/>
                </a:solidFill>
              </a:ln>
              <a:effectLst>
                <a:outerShdw blurRad="50800" dist="76200" dir="2700000" algn="tl" rotWithShape="0">
                  <a:prstClr val="black"/>
                </a:outerShdw>
              </a:effectLst>
              <a:latin typeface="HG正楷書体-PRO" panose="03000600000000000000" pitchFamily="66" charset="-128"/>
              <a:ea typeface="HG正楷書体-PRO" panose="03000600000000000000" pitchFamily="66" charset="-128"/>
            </a:endParaRPr>
          </a:p>
          <a:p>
            <a:pPr marL="0" indent="0">
              <a:buNone/>
            </a:pPr>
            <a:r>
              <a:rPr kumimoji="1" lang="ja-JP" altLang="en-US" sz="6600" b="1" dirty="0" smtClean="0">
                <a:ln w="127000">
                  <a:solidFill>
                    <a:schemeClr val="tx1"/>
                  </a:solidFill>
                </a:ln>
                <a:effectLst>
                  <a:outerShdw blurRad="50800" dist="76200" dir="2700000" algn="tl" rotWithShape="0">
                    <a:prstClr val="black"/>
                  </a:outerShdw>
                </a:effectLst>
                <a:latin typeface="HG正楷書体-PRO" panose="03000600000000000000" pitchFamily="66" charset="-128"/>
                <a:ea typeface="HG正楷書体-PRO" panose="03000600000000000000" pitchFamily="66" charset="-128"/>
              </a:rPr>
              <a:t>　　  はじめましょう</a:t>
            </a:r>
            <a:endParaRPr kumimoji="1" lang="ja-JP" altLang="en-US" sz="6600" b="1" dirty="0">
              <a:ln w="127000">
                <a:solidFill>
                  <a:schemeClr val="tx1"/>
                </a:solidFill>
              </a:ln>
              <a:effectLst>
                <a:outerShdw blurRad="50800" dist="76200" dir="2700000" algn="tl" rotWithShape="0">
                  <a:prstClr val="black"/>
                </a:outerShdw>
              </a:effectLst>
              <a:latin typeface="HG正楷書体-PRO" panose="03000600000000000000" pitchFamily="66" charset="-128"/>
              <a:ea typeface="HG正楷書体-PRO" panose="03000600000000000000" pitchFamily="66" charset="-128"/>
            </a:endParaRPr>
          </a:p>
        </p:txBody>
      </p:sp>
      <p:sp>
        <p:nvSpPr>
          <p:cNvPr id="4" name="コンテンツ プレースホルダー 2"/>
          <p:cNvSpPr txBox="1">
            <a:spLocks/>
          </p:cNvSpPr>
          <p:nvPr/>
        </p:nvSpPr>
        <p:spPr>
          <a:xfrm>
            <a:off x="376464" y="2060848"/>
            <a:ext cx="8568952" cy="37010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ja-JP" altLang="en-US" sz="6600" b="1" dirty="0" smtClean="0">
                <a:ln w="127000">
                  <a:noFill/>
                </a:ln>
                <a:solidFill>
                  <a:srgbClr val="FFFF00"/>
                </a:solidFill>
                <a:latin typeface="HG正楷書体-PRO" panose="03000600000000000000" pitchFamily="66" charset="-128"/>
                <a:ea typeface="HG正楷書体-PRO" panose="03000600000000000000" pitchFamily="66" charset="-128"/>
              </a:rPr>
              <a:t>防災、</a:t>
            </a:r>
            <a:endParaRPr lang="en-US" altLang="ja-JP" sz="6600" b="1" dirty="0" smtClean="0">
              <a:ln w="127000">
                <a:noFill/>
              </a:ln>
              <a:solidFill>
                <a:srgbClr val="FFFF00"/>
              </a:solidFill>
              <a:latin typeface="HG正楷書体-PRO" panose="03000600000000000000" pitchFamily="66" charset="-128"/>
              <a:ea typeface="HG正楷書体-PRO" panose="03000600000000000000" pitchFamily="66" charset="-128"/>
            </a:endParaRPr>
          </a:p>
          <a:p>
            <a:pPr marL="0" indent="0">
              <a:buFont typeface="Arial" pitchFamily="34" charset="0"/>
              <a:buNone/>
            </a:pPr>
            <a:r>
              <a:rPr lang="ja-JP" altLang="en-US" sz="6600" b="1" dirty="0" smtClean="0">
                <a:ln w="127000">
                  <a:noFill/>
                </a:ln>
                <a:solidFill>
                  <a:srgbClr val="FFFF00"/>
                </a:solidFill>
                <a:latin typeface="HG正楷書体-PRO" panose="03000600000000000000" pitchFamily="66" charset="-128"/>
                <a:ea typeface="HG正楷書体-PRO" panose="03000600000000000000" pitchFamily="66" charset="-128"/>
              </a:rPr>
              <a:t>　今できることから</a:t>
            </a:r>
            <a:endParaRPr lang="en-US" altLang="ja-JP" sz="6600" b="1" dirty="0" smtClean="0">
              <a:ln w="127000">
                <a:noFill/>
              </a:ln>
              <a:solidFill>
                <a:srgbClr val="FFFF00"/>
              </a:solidFill>
              <a:latin typeface="HG正楷書体-PRO" panose="03000600000000000000" pitchFamily="66" charset="-128"/>
              <a:ea typeface="HG正楷書体-PRO" panose="03000600000000000000" pitchFamily="66" charset="-128"/>
            </a:endParaRPr>
          </a:p>
          <a:p>
            <a:pPr marL="0" indent="0">
              <a:buFont typeface="Arial" pitchFamily="34" charset="0"/>
              <a:buNone/>
            </a:pPr>
            <a:r>
              <a:rPr lang="ja-JP" altLang="en-US" sz="6600" b="1" dirty="0" smtClean="0">
                <a:ln w="127000">
                  <a:noFill/>
                </a:ln>
                <a:solidFill>
                  <a:srgbClr val="FFFF00"/>
                </a:solidFill>
                <a:latin typeface="HG正楷書体-PRO" panose="03000600000000000000" pitchFamily="66" charset="-128"/>
                <a:ea typeface="HG正楷書体-PRO" panose="03000600000000000000" pitchFamily="66" charset="-128"/>
              </a:rPr>
              <a:t>　　  はじめましょう</a:t>
            </a:r>
            <a:endParaRPr lang="ja-JP" altLang="en-US" sz="6600" b="1" dirty="0">
              <a:ln w="127000">
                <a:noFill/>
              </a:ln>
              <a:solidFill>
                <a:srgbClr val="FFFF00"/>
              </a:solidFill>
              <a:latin typeface="HG正楷書体-PRO" panose="03000600000000000000" pitchFamily="66" charset="-128"/>
              <a:ea typeface="HG正楷書体-PRO" panose="03000600000000000000" pitchFamily="66" charset="-128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247673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タイトル 1"/>
          <p:cNvSpPr txBox="1">
            <a:spLocks/>
          </p:cNvSpPr>
          <p:nvPr/>
        </p:nvSpPr>
        <p:spPr>
          <a:xfrm>
            <a:off x="683568" y="2276872"/>
            <a:ext cx="7965929" cy="266429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ja-JP" altLang="en-US" sz="5000" b="1" dirty="0">
                <a:ln w="6350">
                  <a:solidFill>
                    <a:schemeClr val="tx1"/>
                  </a:solidFill>
                </a:ln>
                <a:latin typeface="HG正楷書体-PRO" pitchFamily="66" charset="-128"/>
                <a:ea typeface="HG正楷書体-PRO" pitchFamily="66" charset="-128"/>
                <a:cs typeface="+mj-cs"/>
              </a:rPr>
              <a:t>ご清聴</a:t>
            </a:r>
            <a:endParaRPr lang="en-US" altLang="ja-JP" sz="5000" b="1" dirty="0" smtClean="0">
              <a:ln w="6350">
                <a:solidFill>
                  <a:schemeClr val="tx1"/>
                </a:solidFill>
              </a:ln>
              <a:latin typeface="HG正楷書体-PRO" pitchFamily="66" charset="-128"/>
              <a:ea typeface="HG正楷書体-PRO" pitchFamily="66" charset="-128"/>
              <a:cs typeface="+mj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ja-JP" sz="2400" b="1" dirty="0" smtClean="0">
              <a:ln w="6350">
                <a:solidFill>
                  <a:schemeClr val="tx1"/>
                </a:solidFill>
              </a:ln>
              <a:latin typeface="HG正楷書体-PRO" pitchFamily="66" charset="-128"/>
              <a:ea typeface="HG正楷書体-PRO" pitchFamily="66" charset="-128"/>
              <a:cs typeface="+mj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ja-JP" altLang="en-US" sz="5000" b="1" dirty="0" smtClean="0">
                <a:ln w="6350">
                  <a:solidFill>
                    <a:schemeClr val="tx1"/>
                  </a:solidFill>
                </a:ln>
                <a:latin typeface="HG正楷書体-PRO" pitchFamily="66" charset="-128"/>
                <a:ea typeface="HG正楷書体-PRO" pitchFamily="66" charset="-128"/>
                <a:cs typeface="+mj-cs"/>
              </a:rPr>
              <a:t>　ありがとうございました</a:t>
            </a:r>
            <a:endParaRPr kumimoji="1" lang="ja-JP" altLang="en-US" sz="5000" b="1" i="0" u="none" strike="noStrike" kern="1200" cap="none" spc="0" normalizeH="0" baseline="0" noProof="0" dirty="0">
              <a:ln w="6350">
                <a:solidFill>
                  <a:schemeClr val="tx1"/>
                </a:solidFill>
              </a:ln>
              <a:solidFill>
                <a:schemeClr val="tx1"/>
              </a:solidFill>
              <a:effectLst/>
              <a:uLnTx/>
              <a:uFillTx/>
              <a:latin typeface="HG正楷書体-PRO" pitchFamily="66" charset="-128"/>
              <a:ea typeface="HG正楷書体-PRO" pitchFamily="66" charset="-128"/>
              <a:cs typeface="+mj-cs"/>
            </a:endParaRPr>
          </a:p>
        </p:txBody>
      </p:sp>
      <p:sp>
        <p:nvSpPr>
          <p:cNvPr id="3" name="タイトル 1"/>
          <p:cNvSpPr txBox="1">
            <a:spLocks/>
          </p:cNvSpPr>
          <p:nvPr/>
        </p:nvSpPr>
        <p:spPr>
          <a:xfrm>
            <a:off x="677137" y="2276872"/>
            <a:ext cx="7445671" cy="144016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5000" b="1" i="0" u="none" strike="noStrike" kern="1200" cap="none" spc="0" normalizeH="0" baseline="0" noProof="0" dirty="0" smtClean="0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  <a:effectLst/>
                <a:uLnTx/>
                <a:uFillTx/>
                <a:latin typeface="HG正楷書体-PRO" pitchFamily="66" charset="-128"/>
                <a:ea typeface="HG正楷書体-PRO" pitchFamily="66" charset="-128"/>
                <a:cs typeface="+mj-cs"/>
              </a:rPr>
              <a:t>よろしくお願いします</a:t>
            </a:r>
            <a:endParaRPr kumimoji="1" lang="ja-JP" altLang="en-US" sz="5000" b="1" i="0" u="none" strike="noStrike" kern="1200" cap="none" spc="0" normalizeH="0" baseline="0" noProof="0" dirty="0">
              <a:ln w="6350">
                <a:solidFill>
                  <a:schemeClr val="tx1"/>
                </a:solidFill>
              </a:ln>
              <a:solidFill>
                <a:schemeClr val="tx1"/>
              </a:solidFill>
              <a:effectLst/>
              <a:uLnTx/>
              <a:uFillTx/>
              <a:latin typeface="HG正楷書体-PRO" pitchFamily="66" charset="-128"/>
              <a:ea typeface="HG正楷書体-PRO" pitchFamily="66" charset="-128"/>
              <a:cs typeface="+mj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600868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正方形/長方形 1"/>
          <p:cNvSpPr/>
          <p:nvPr/>
        </p:nvSpPr>
        <p:spPr>
          <a:xfrm>
            <a:off x="-219887" y="-171400"/>
            <a:ext cx="9887047" cy="7128792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="" xmlns:p14="http://schemas.microsoft.com/office/powerpoint/2010/main" val="616594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7508</TotalTime>
  <Words>1275</Words>
  <Application>Microsoft Office PowerPoint</Application>
  <PresentationFormat>画面に合わせる (4:3)</PresentationFormat>
  <Paragraphs>304</Paragraphs>
  <Slides>42</Slides>
  <Notes>3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42</vt:i4>
      </vt:variant>
    </vt:vector>
  </HeadingPairs>
  <TitlesOfParts>
    <vt:vector size="43" baseType="lpstr">
      <vt:lpstr>1_Office テーマ</vt:lpstr>
      <vt:lpstr>スライド 1</vt:lpstr>
      <vt:lpstr>スライド 2</vt:lpstr>
      <vt:lpstr>スライド 3</vt:lpstr>
      <vt:lpstr>スライド 4</vt:lpstr>
      <vt:lpstr>スライド 5</vt:lpstr>
      <vt:lpstr>スライド 6</vt:lpstr>
      <vt:lpstr>スライド 7</vt:lpstr>
      <vt:lpstr>スライド 8</vt:lpstr>
      <vt:lpstr>スライド 9</vt:lpstr>
      <vt:lpstr>スライド 10</vt:lpstr>
      <vt:lpstr>スライド 11</vt:lpstr>
      <vt:lpstr>スライド 12</vt:lpstr>
      <vt:lpstr>スライド 13</vt:lpstr>
      <vt:lpstr>スライド 14</vt:lpstr>
      <vt:lpstr>スライド 15</vt:lpstr>
      <vt:lpstr>スライド 16</vt:lpstr>
      <vt:lpstr>スライド 17</vt:lpstr>
      <vt:lpstr>避難所と避難場所</vt:lpstr>
      <vt:lpstr>スライド 19</vt:lpstr>
      <vt:lpstr>スライド 20</vt:lpstr>
      <vt:lpstr>スライド 21</vt:lpstr>
      <vt:lpstr>スライド 22</vt:lpstr>
      <vt:lpstr>１　安全確保・状況確認</vt:lpstr>
      <vt:lpstr>スライド 24</vt:lpstr>
      <vt:lpstr>スライド 25</vt:lpstr>
      <vt:lpstr>避難所の様子　（発災後３日以内）</vt:lpstr>
      <vt:lpstr>スライド 27</vt:lpstr>
      <vt:lpstr> 阪神・淡路大震災での死亡原因の８割は、   建物や家具の下敷きによる圧死、窒息死</vt:lpstr>
      <vt:lpstr>スライド 29</vt:lpstr>
      <vt:lpstr>スライド 30</vt:lpstr>
      <vt:lpstr>食料と飲料水備蓄の豆知識</vt:lpstr>
      <vt:lpstr>ローリングストック法で 　　　用意しておくと便利なもの</vt:lpstr>
      <vt:lpstr>備蓄しておくと便利なもの</vt:lpstr>
      <vt:lpstr>スライド 34</vt:lpstr>
      <vt:lpstr>災害用伝言ダイヤル「１７１」の活用</vt:lpstr>
      <vt:lpstr>スライド 36</vt:lpstr>
      <vt:lpstr>スライド 37</vt:lpstr>
      <vt:lpstr>スライド 38</vt:lpstr>
      <vt:lpstr>スライド 39</vt:lpstr>
      <vt:lpstr>最後に</vt:lpstr>
      <vt:lpstr>スライド 41</vt:lpstr>
      <vt:lpstr>スライド 42</vt:lpstr>
    </vt:vector>
  </TitlesOfParts>
  <Company>江戸川区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スライド 1</dc:title>
  <dc:creator>全庁LAN利用者</dc:creator>
  <cp:lastModifiedBy>説明会用</cp:lastModifiedBy>
  <cp:revision>485</cp:revision>
  <cp:lastPrinted>2014-03-03T03:52:22Z</cp:lastPrinted>
  <dcterms:created xsi:type="dcterms:W3CDTF">2012-01-19T00:40:13Z</dcterms:created>
  <dcterms:modified xsi:type="dcterms:W3CDTF">2014-04-26T02:48:25Z</dcterms:modified>
</cp:coreProperties>
</file>