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9" r:id="rId1"/>
  </p:sldMasterIdLst>
  <p:notesMasterIdLst>
    <p:notesMasterId r:id="rId3"/>
  </p:notesMasterIdLst>
  <p:sldIdLst>
    <p:sldId id="268" r:id="rId2"/>
  </p:sldIdLst>
  <p:sldSz cx="9601200" cy="12801600" type="A3"/>
  <p:notesSz cx="9926638" cy="14352588"/>
  <p:defaultTextStyle>
    <a:defPPr>
      <a:defRPr lang="ja-JP"/>
    </a:defPPr>
    <a:lvl1pPr marL="0" algn="l" defTabSz="1279930" rtl="0" eaLnBrk="1" latinLnBrk="0" hangingPunct="1">
      <a:defRPr kumimoji="1" sz="2500" kern="1200">
        <a:solidFill>
          <a:schemeClr val="tx1"/>
        </a:solidFill>
        <a:latin typeface="+mn-lt"/>
        <a:ea typeface="+mn-ea"/>
        <a:cs typeface="+mn-cs"/>
      </a:defRPr>
    </a:lvl1pPr>
    <a:lvl2pPr marL="639965" algn="l" defTabSz="1279930" rtl="0" eaLnBrk="1" latinLnBrk="0" hangingPunct="1">
      <a:defRPr kumimoji="1" sz="2500" kern="1200">
        <a:solidFill>
          <a:schemeClr val="tx1"/>
        </a:solidFill>
        <a:latin typeface="+mn-lt"/>
        <a:ea typeface="+mn-ea"/>
        <a:cs typeface="+mn-cs"/>
      </a:defRPr>
    </a:lvl2pPr>
    <a:lvl3pPr marL="1279930" algn="l" defTabSz="1279930" rtl="0" eaLnBrk="1" latinLnBrk="0" hangingPunct="1">
      <a:defRPr kumimoji="1" sz="2500" kern="1200">
        <a:solidFill>
          <a:schemeClr val="tx1"/>
        </a:solidFill>
        <a:latin typeface="+mn-lt"/>
        <a:ea typeface="+mn-ea"/>
        <a:cs typeface="+mn-cs"/>
      </a:defRPr>
    </a:lvl3pPr>
    <a:lvl4pPr marL="1919894" algn="l" defTabSz="1279930" rtl="0" eaLnBrk="1" latinLnBrk="0" hangingPunct="1">
      <a:defRPr kumimoji="1" sz="2500" kern="1200">
        <a:solidFill>
          <a:schemeClr val="tx1"/>
        </a:solidFill>
        <a:latin typeface="+mn-lt"/>
        <a:ea typeface="+mn-ea"/>
        <a:cs typeface="+mn-cs"/>
      </a:defRPr>
    </a:lvl4pPr>
    <a:lvl5pPr marL="2559858" algn="l" defTabSz="1279930" rtl="0" eaLnBrk="1" latinLnBrk="0" hangingPunct="1">
      <a:defRPr kumimoji="1" sz="2500" kern="1200">
        <a:solidFill>
          <a:schemeClr val="tx1"/>
        </a:solidFill>
        <a:latin typeface="+mn-lt"/>
        <a:ea typeface="+mn-ea"/>
        <a:cs typeface="+mn-cs"/>
      </a:defRPr>
    </a:lvl5pPr>
    <a:lvl6pPr marL="3199822" algn="l" defTabSz="1279930" rtl="0" eaLnBrk="1" latinLnBrk="0" hangingPunct="1">
      <a:defRPr kumimoji="1" sz="2500" kern="1200">
        <a:solidFill>
          <a:schemeClr val="tx1"/>
        </a:solidFill>
        <a:latin typeface="+mn-lt"/>
        <a:ea typeface="+mn-ea"/>
        <a:cs typeface="+mn-cs"/>
      </a:defRPr>
    </a:lvl6pPr>
    <a:lvl7pPr marL="3839787" algn="l" defTabSz="1279930" rtl="0" eaLnBrk="1" latinLnBrk="0" hangingPunct="1">
      <a:defRPr kumimoji="1" sz="2500" kern="1200">
        <a:solidFill>
          <a:schemeClr val="tx1"/>
        </a:solidFill>
        <a:latin typeface="+mn-lt"/>
        <a:ea typeface="+mn-ea"/>
        <a:cs typeface="+mn-cs"/>
      </a:defRPr>
    </a:lvl7pPr>
    <a:lvl8pPr marL="4479752" algn="l" defTabSz="1279930" rtl="0" eaLnBrk="1" latinLnBrk="0" hangingPunct="1">
      <a:defRPr kumimoji="1" sz="2500" kern="1200">
        <a:solidFill>
          <a:schemeClr val="tx1"/>
        </a:solidFill>
        <a:latin typeface="+mn-lt"/>
        <a:ea typeface="+mn-ea"/>
        <a:cs typeface="+mn-cs"/>
      </a:defRPr>
    </a:lvl8pPr>
    <a:lvl9pPr marL="5119717" algn="l" defTabSz="1279930" rtl="0" eaLnBrk="1" latinLnBrk="0" hangingPunct="1">
      <a:defRPr kumimoji="1" sz="25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032">
          <p15:clr>
            <a:srgbClr val="A4A3A4"/>
          </p15:clr>
        </p15:guide>
        <p15:guide id="2" pos="302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640" autoAdjust="0"/>
  </p:normalViewPr>
  <p:slideViewPr>
    <p:cSldViewPr showGuides="1">
      <p:cViewPr varScale="1">
        <p:scale>
          <a:sx n="38" d="100"/>
          <a:sy n="38" d="100"/>
        </p:scale>
        <p:origin x="2262" y="54"/>
      </p:cViewPr>
      <p:guideLst>
        <p:guide orient="horz" pos="4032"/>
        <p:guide pos="302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1543" cy="717629"/>
          </a:xfrm>
          <a:prstGeom prst="rect">
            <a:avLst/>
          </a:prstGeom>
        </p:spPr>
        <p:txBody>
          <a:bodyPr vert="horz" lIns="138733" tIns="69366" rIns="138733" bIns="69366" rtlCol="0"/>
          <a:lstStyle>
            <a:lvl1pPr algn="l">
              <a:defRPr sz="18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5622798" y="0"/>
            <a:ext cx="4301543" cy="717629"/>
          </a:xfrm>
          <a:prstGeom prst="rect">
            <a:avLst/>
          </a:prstGeom>
        </p:spPr>
        <p:txBody>
          <a:bodyPr vert="horz" lIns="138733" tIns="69366" rIns="138733" bIns="69366" rtlCol="0"/>
          <a:lstStyle>
            <a:lvl1pPr algn="r">
              <a:defRPr sz="1800"/>
            </a:lvl1pPr>
          </a:lstStyle>
          <a:p>
            <a:fld id="{3503C455-84F3-40A6-A504-AABDF7D7A681}" type="datetimeFigureOut">
              <a:rPr kumimoji="1" lang="ja-JP" altLang="en-US" smtClean="0"/>
              <a:t>2017/7/1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2946400" y="1076325"/>
            <a:ext cx="4033838" cy="5381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138733" tIns="69366" rIns="138733" bIns="69366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992664" y="6817479"/>
            <a:ext cx="7941310" cy="6458665"/>
          </a:xfrm>
          <a:prstGeom prst="rect">
            <a:avLst/>
          </a:prstGeom>
        </p:spPr>
        <p:txBody>
          <a:bodyPr vert="horz" lIns="138733" tIns="69366" rIns="138733" bIns="69366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13632468"/>
            <a:ext cx="4301543" cy="717629"/>
          </a:xfrm>
          <a:prstGeom prst="rect">
            <a:avLst/>
          </a:prstGeom>
        </p:spPr>
        <p:txBody>
          <a:bodyPr vert="horz" lIns="138733" tIns="69366" rIns="138733" bIns="69366" rtlCol="0" anchor="b"/>
          <a:lstStyle>
            <a:lvl1pPr algn="l">
              <a:defRPr sz="18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5622798" y="13632468"/>
            <a:ext cx="4301543" cy="717629"/>
          </a:xfrm>
          <a:prstGeom prst="rect">
            <a:avLst/>
          </a:prstGeom>
        </p:spPr>
        <p:txBody>
          <a:bodyPr vert="horz" lIns="138733" tIns="69366" rIns="138733" bIns="69366" rtlCol="0" anchor="b"/>
          <a:lstStyle>
            <a:lvl1pPr algn="r">
              <a:defRPr sz="1800"/>
            </a:lvl1pPr>
          </a:lstStyle>
          <a:p>
            <a:fld id="{382E3EBB-E671-48B1-9DEE-613182A0828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57864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2E3EBB-E671-48B1-9DEE-613182A08281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65306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720090" y="3976801"/>
            <a:ext cx="8161020" cy="2744047"/>
          </a:xfrm>
        </p:spPr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440180" y="7254240"/>
            <a:ext cx="6720840" cy="327152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397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794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9192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5589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1986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8384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4781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1178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 smtClean="0"/>
              <a:t>マスター サブタイトルの書式設定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C314A-3020-4CA0-9385-98C2611411CF}" type="datetimeFigureOut">
              <a:rPr kumimoji="1" lang="ja-JP" altLang="en-US" smtClean="0"/>
              <a:t>2017/7/1</a:t>
            </a:fld>
            <a:endParaRPr kumimoji="1" lang="ja-JP" altLang="en-US" dirty="0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9DB55-7471-4DF7-8E4D-31B545288E96}" type="slidenum">
              <a:rPr kumimoji="1" lang="ja-JP" altLang="en-US" smtClean="0"/>
              <a:t>‹#›</a:t>
            </a:fld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41996953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C314A-3020-4CA0-9385-98C2611411CF}" type="datetimeFigureOut">
              <a:rPr kumimoji="1" lang="ja-JP" altLang="en-US" smtClean="0"/>
              <a:t>2017/7/1</a:t>
            </a:fld>
            <a:endParaRPr kumimoji="1" lang="ja-JP" altLang="en-US" dirty="0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9DB55-7471-4DF7-8E4D-31B545288E96}" type="slidenum">
              <a:rPr kumimoji="1" lang="ja-JP" altLang="en-US" smtClean="0"/>
              <a:t>‹#›</a:t>
            </a:fld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7492831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58429" y="8226216"/>
            <a:ext cx="8161020" cy="2542540"/>
          </a:xfrm>
        </p:spPr>
        <p:txBody>
          <a:bodyPr anchor="t"/>
          <a:lstStyle>
            <a:lvl1pPr algn="l">
              <a:defRPr sz="5600" b="1" cap="all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758429" y="5425873"/>
            <a:ext cx="8161020" cy="2800349"/>
          </a:xfrm>
        </p:spPr>
        <p:txBody>
          <a:bodyPr anchor="b"/>
          <a:lstStyle>
            <a:lvl1pPr marL="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639734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2pPr>
            <a:lvl3pPr marL="1279467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919201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4pPr>
            <a:lvl5pPr marL="2558936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5pPr>
            <a:lvl6pPr marL="319866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6pPr>
            <a:lvl7pPr marL="3838405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7pPr>
            <a:lvl8pPr marL="447813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8pPr>
            <a:lvl9pPr marL="5117873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C314A-3020-4CA0-9385-98C2611411CF}" type="datetimeFigureOut">
              <a:rPr kumimoji="1" lang="ja-JP" altLang="en-US" smtClean="0"/>
              <a:t>2017/7/1</a:t>
            </a:fld>
            <a:endParaRPr kumimoji="1" lang="ja-JP" altLang="en-US" dirty="0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9DB55-7471-4DF7-8E4D-31B545288E96}" type="slidenum">
              <a:rPr kumimoji="1" lang="ja-JP" altLang="en-US" smtClean="0"/>
              <a:t>‹#›</a:t>
            </a:fld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8193509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503404" y="5576993"/>
            <a:ext cx="4457223" cy="15767898"/>
          </a:xfrm>
        </p:spPr>
        <p:txBody>
          <a:bodyPr/>
          <a:lstStyle>
            <a:lvl1pPr>
              <a:defRPr sz="3900"/>
            </a:lvl1pPr>
            <a:lvl2pPr>
              <a:defRPr sz="3300"/>
            </a:lvl2pPr>
            <a:lvl3pPr>
              <a:defRPr sz="28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5120643" y="5576993"/>
            <a:ext cx="4457223" cy="15767898"/>
          </a:xfrm>
        </p:spPr>
        <p:txBody>
          <a:bodyPr/>
          <a:lstStyle>
            <a:lvl1pPr>
              <a:defRPr sz="3900"/>
            </a:lvl1pPr>
            <a:lvl2pPr>
              <a:defRPr sz="3300"/>
            </a:lvl2pPr>
            <a:lvl3pPr>
              <a:defRPr sz="28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C314A-3020-4CA0-9385-98C2611411CF}" type="datetimeFigureOut">
              <a:rPr kumimoji="1" lang="ja-JP" altLang="en-US" smtClean="0"/>
              <a:t>2017/7/1</a:t>
            </a:fld>
            <a:endParaRPr kumimoji="1" lang="ja-JP" altLang="en-US" dirty="0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9DB55-7471-4DF7-8E4D-31B545288E96}" type="slidenum">
              <a:rPr kumimoji="1" lang="ja-JP" altLang="en-US" smtClean="0"/>
              <a:t>‹#›</a:t>
            </a:fld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7432029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80060" y="512659"/>
            <a:ext cx="8641080" cy="2133600"/>
          </a:xfrm>
        </p:spPr>
        <p:txBody>
          <a:bodyPr/>
          <a:lstStyle>
            <a:lvl1pPr>
              <a:defRPr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80063" y="2865543"/>
            <a:ext cx="4242197" cy="1194222"/>
          </a:xfrm>
        </p:spPr>
        <p:txBody>
          <a:bodyPr anchor="b"/>
          <a:lstStyle>
            <a:lvl1pPr marL="0" indent="0">
              <a:buNone/>
              <a:defRPr sz="3300" b="1"/>
            </a:lvl1pPr>
            <a:lvl2pPr marL="639734" indent="0">
              <a:buNone/>
              <a:defRPr sz="2800" b="1"/>
            </a:lvl2pPr>
            <a:lvl3pPr marL="1279467" indent="0">
              <a:buNone/>
              <a:defRPr sz="2500" b="1"/>
            </a:lvl3pPr>
            <a:lvl4pPr marL="1919201" indent="0">
              <a:buNone/>
              <a:defRPr sz="2100" b="1"/>
            </a:lvl4pPr>
            <a:lvl5pPr marL="2558936" indent="0">
              <a:buNone/>
              <a:defRPr sz="2100" b="1"/>
            </a:lvl5pPr>
            <a:lvl6pPr marL="3198669" indent="0">
              <a:buNone/>
              <a:defRPr sz="2100" b="1"/>
            </a:lvl6pPr>
            <a:lvl7pPr marL="3838405" indent="0">
              <a:buNone/>
              <a:defRPr sz="2100" b="1"/>
            </a:lvl7pPr>
            <a:lvl8pPr marL="4478139" indent="0">
              <a:buNone/>
              <a:defRPr sz="2100" b="1"/>
            </a:lvl8pPr>
            <a:lvl9pPr marL="5117873" indent="0">
              <a:buNone/>
              <a:defRPr sz="21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80063" y="4059767"/>
            <a:ext cx="4242197" cy="7375738"/>
          </a:xfrm>
        </p:spPr>
        <p:txBody>
          <a:bodyPr/>
          <a:lstStyle>
            <a:lvl1pPr>
              <a:defRPr sz="3300"/>
            </a:lvl1pPr>
            <a:lvl2pPr>
              <a:defRPr sz="28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4877284" y="2865543"/>
            <a:ext cx="4243863" cy="1194222"/>
          </a:xfrm>
        </p:spPr>
        <p:txBody>
          <a:bodyPr anchor="b"/>
          <a:lstStyle>
            <a:lvl1pPr marL="0" indent="0">
              <a:buNone/>
              <a:defRPr sz="3300" b="1"/>
            </a:lvl1pPr>
            <a:lvl2pPr marL="639734" indent="0">
              <a:buNone/>
              <a:defRPr sz="2800" b="1"/>
            </a:lvl2pPr>
            <a:lvl3pPr marL="1279467" indent="0">
              <a:buNone/>
              <a:defRPr sz="2500" b="1"/>
            </a:lvl3pPr>
            <a:lvl4pPr marL="1919201" indent="0">
              <a:buNone/>
              <a:defRPr sz="2100" b="1"/>
            </a:lvl4pPr>
            <a:lvl5pPr marL="2558936" indent="0">
              <a:buNone/>
              <a:defRPr sz="2100" b="1"/>
            </a:lvl5pPr>
            <a:lvl6pPr marL="3198669" indent="0">
              <a:buNone/>
              <a:defRPr sz="2100" b="1"/>
            </a:lvl6pPr>
            <a:lvl7pPr marL="3838405" indent="0">
              <a:buNone/>
              <a:defRPr sz="2100" b="1"/>
            </a:lvl7pPr>
            <a:lvl8pPr marL="4478139" indent="0">
              <a:buNone/>
              <a:defRPr sz="2100" b="1"/>
            </a:lvl8pPr>
            <a:lvl9pPr marL="5117873" indent="0">
              <a:buNone/>
              <a:defRPr sz="21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4877284" y="4059767"/>
            <a:ext cx="4243863" cy="7375738"/>
          </a:xfrm>
        </p:spPr>
        <p:txBody>
          <a:bodyPr/>
          <a:lstStyle>
            <a:lvl1pPr>
              <a:defRPr sz="3300"/>
            </a:lvl1pPr>
            <a:lvl2pPr>
              <a:defRPr sz="28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C314A-3020-4CA0-9385-98C2611411CF}" type="datetimeFigureOut">
              <a:rPr kumimoji="1" lang="ja-JP" altLang="en-US" smtClean="0"/>
              <a:t>2017/7/1</a:t>
            </a:fld>
            <a:endParaRPr kumimoji="1" lang="ja-JP" altLang="en-US" dirty="0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9DB55-7471-4DF7-8E4D-31B545288E96}" type="slidenum">
              <a:rPr kumimoji="1" lang="ja-JP" altLang="en-US" smtClean="0"/>
              <a:t>‹#›</a:t>
            </a:fld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7864799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C314A-3020-4CA0-9385-98C2611411CF}" type="datetimeFigureOut">
              <a:rPr kumimoji="1" lang="ja-JP" altLang="en-US" smtClean="0"/>
              <a:t>2017/7/1</a:t>
            </a:fld>
            <a:endParaRPr kumimoji="1" lang="ja-JP" altLang="en-US" dirty="0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9DB55-7471-4DF7-8E4D-31B545288E96}" type="slidenum">
              <a:rPr kumimoji="1" lang="ja-JP" altLang="en-US" smtClean="0"/>
              <a:t>‹#›</a:t>
            </a:fld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1833519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C314A-3020-4CA0-9385-98C2611411CF}" type="datetimeFigureOut">
              <a:rPr kumimoji="1" lang="ja-JP" altLang="en-US" smtClean="0"/>
              <a:t>2017/7/1</a:t>
            </a:fld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9DB55-7471-4DF7-8E4D-31B545288E96}" type="slidenum">
              <a:rPr kumimoji="1" lang="ja-JP" altLang="en-US" smtClean="0"/>
              <a:t>‹#›</a:t>
            </a:fld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6400171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80067" y="509693"/>
            <a:ext cx="3158729" cy="2169160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753803" y="509701"/>
            <a:ext cx="5367338" cy="10925812"/>
          </a:xfrm>
        </p:spPr>
        <p:txBody>
          <a:bodyPr/>
          <a:lstStyle>
            <a:lvl1pPr>
              <a:defRPr sz="4500"/>
            </a:lvl1pPr>
            <a:lvl2pPr>
              <a:defRPr sz="3900"/>
            </a:lvl2pPr>
            <a:lvl3pPr>
              <a:defRPr sz="330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480067" y="2678861"/>
            <a:ext cx="3158729" cy="8756651"/>
          </a:xfrm>
        </p:spPr>
        <p:txBody>
          <a:bodyPr/>
          <a:lstStyle>
            <a:lvl1pPr marL="0" indent="0">
              <a:buNone/>
              <a:defRPr sz="2000"/>
            </a:lvl1pPr>
            <a:lvl2pPr marL="639734" indent="0">
              <a:buNone/>
              <a:defRPr sz="1700"/>
            </a:lvl2pPr>
            <a:lvl3pPr marL="1279467" indent="0">
              <a:buNone/>
              <a:defRPr sz="1300"/>
            </a:lvl3pPr>
            <a:lvl4pPr marL="1919201" indent="0">
              <a:buNone/>
              <a:defRPr sz="1300"/>
            </a:lvl4pPr>
            <a:lvl5pPr marL="2558936" indent="0">
              <a:buNone/>
              <a:defRPr sz="1300"/>
            </a:lvl5pPr>
            <a:lvl6pPr marL="3198669" indent="0">
              <a:buNone/>
              <a:defRPr sz="1300"/>
            </a:lvl6pPr>
            <a:lvl7pPr marL="3838405" indent="0">
              <a:buNone/>
              <a:defRPr sz="1300"/>
            </a:lvl7pPr>
            <a:lvl8pPr marL="4478139" indent="0">
              <a:buNone/>
              <a:defRPr sz="1300"/>
            </a:lvl8pPr>
            <a:lvl9pPr marL="5117873" indent="0">
              <a:buNone/>
              <a:defRPr sz="13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C314A-3020-4CA0-9385-98C2611411CF}" type="datetimeFigureOut">
              <a:rPr kumimoji="1" lang="ja-JP" altLang="en-US" smtClean="0"/>
              <a:t>2017/7/1</a:t>
            </a:fld>
            <a:endParaRPr kumimoji="1" lang="ja-JP" altLang="en-US" dirty="0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9DB55-7471-4DF7-8E4D-31B545288E96}" type="slidenum">
              <a:rPr kumimoji="1" lang="ja-JP" altLang="en-US" smtClean="0"/>
              <a:t>‹#›</a:t>
            </a:fld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011720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881902" y="8961120"/>
            <a:ext cx="5760720" cy="1057912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1881902" y="1143848"/>
            <a:ext cx="5760720" cy="7680960"/>
          </a:xfrm>
        </p:spPr>
        <p:txBody>
          <a:bodyPr/>
          <a:lstStyle>
            <a:lvl1pPr marL="0" indent="0">
              <a:buNone/>
              <a:defRPr sz="4500"/>
            </a:lvl1pPr>
            <a:lvl2pPr marL="639734" indent="0">
              <a:buNone/>
              <a:defRPr sz="3900"/>
            </a:lvl2pPr>
            <a:lvl3pPr marL="1279467" indent="0">
              <a:buNone/>
              <a:defRPr sz="3300"/>
            </a:lvl3pPr>
            <a:lvl4pPr marL="1919201" indent="0">
              <a:buNone/>
              <a:defRPr sz="2800"/>
            </a:lvl4pPr>
            <a:lvl5pPr marL="2558936" indent="0">
              <a:buNone/>
              <a:defRPr sz="2800"/>
            </a:lvl5pPr>
            <a:lvl6pPr marL="3198669" indent="0">
              <a:buNone/>
              <a:defRPr sz="2800"/>
            </a:lvl6pPr>
            <a:lvl7pPr marL="3838405" indent="0">
              <a:buNone/>
              <a:defRPr sz="2800"/>
            </a:lvl7pPr>
            <a:lvl8pPr marL="4478139" indent="0">
              <a:buNone/>
              <a:defRPr sz="2800"/>
            </a:lvl8pPr>
            <a:lvl9pPr marL="5117873" indent="0">
              <a:buNone/>
              <a:defRPr sz="2800"/>
            </a:lvl9pPr>
          </a:lstStyle>
          <a:p>
            <a:endParaRPr kumimoji="1" lang="ja-JP" altLang="en-US" dirty="0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1881902" y="10019032"/>
            <a:ext cx="5760720" cy="1502408"/>
          </a:xfrm>
        </p:spPr>
        <p:txBody>
          <a:bodyPr/>
          <a:lstStyle>
            <a:lvl1pPr marL="0" indent="0">
              <a:buNone/>
              <a:defRPr sz="2000"/>
            </a:lvl1pPr>
            <a:lvl2pPr marL="639734" indent="0">
              <a:buNone/>
              <a:defRPr sz="1700"/>
            </a:lvl2pPr>
            <a:lvl3pPr marL="1279467" indent="0">
              <a:buNone/>
              <a:defRPr sz="1300"/>
            </a:lvl3pPr>
            <a:lvl4pPr marL="1919201" indent="0">
              <a:buNone/>
              <a:defRPr sz="1300"/>
            </a:lvl4pPr>
            <a:lvl5pPr marL="2558936" indent="0">
              <a:buNone/>
              <a:defRPr sz="1300"/>
            </a:lvl5pPr>
            <a:lvl6pPr marL="3198669" indent="0">
              <a:buNone/>
              <a:defRPr sz="1300"/>
            </a:lvl6pPr>
            <a:lvl7pPr marL="3838405" indent="0">
              <a:buNone/>
              <a:defRPr sz="1300"/>
            </a:lvl7pPr>
            <a:lvl8pPr marL="4478139" indent="0">
              <a:buNone/>
              <a:defRPr sz="1300"/>
            </a:lvl8pPr>
            <a:lvl9pPr marL="5117873" indent="0">
              <a:buNone/>
              <a:defRPr sz="13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C314A-3020-4CA0-9385-98C2611411CF}" type="datetimeFigureOut">
              <a:rPr kumimoji="1" lang="ja-JP" altLang="en-US" smtClean="0"/>
              <a:t>2017/7/1</a:t>
            </a:fld>
            <a:endParaRPr kumimoji="1" lang="ja-JP" altLang="en-US" dirty="0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9DB55-7471-4DF7-8E4D-31B545288E96}" type="slidenum">
              <a:rPr kumimoji="1" lang="ja-JP" altLang="en-US" smtClean="0"/>
              <a:t>‹#›</a:t>
            </a:fld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986614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C314A-3020-4CA0-9385-98C2611411CF}" type="datetimeFigureOut">
              <a:rPr kumimoji="1" lang="ja-JP" altLang="en-US" smtClean="0"/>
              <a:t>2017/7/1</a:t>
            </a:fld>
            <a:endParaRPr kumimoji="1" lang="ja-JP" altLang="en-US" dirty="0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9DB55-7471-4DF7-8E4D-31B545288E96}" type="slidenum">
              <a:rPr kumimoji="1" lang="ja-JP" altLang="en-US" smtClean="0"/>
              <a:t>‹#›</a:t>
            </a:fld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1029296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7309247" y="957158"/>
            <a:ext cx="2268616" cy="20387733"/>
          </a:xfrm>
        </p:spPr>
        <p:txBody>
          <a:bodyPr vert="eaVert"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503401" y="957158"/>
            <a:ext cx="6645831" cy="20387733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C314A-3020-4CA0-9385-98C2611411CF}" type="datetimeFigureOut">
              <a:rPr kumimoji="1" lang="ja-JP" altLang="en-US" smtClean="0"/>
              <a:t>2017/7/1</a:t>
            </a:fld>
            <a:endParaRPr kumimoji="1" lang="ja-JP" altLang="en-US" dirty="0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9DB55-7471-4DF7-8E4D-31B545288E96}" type="slidenum">
              <a:rPr kumimoji="1" lang="ja-JP" altLang="en-US" smtClean="0"/>
              <a:t>‹#›</a:t>
            </a:fld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6490328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480060" y="512659"/>
            <a:ext cx="8641080" cy="2133600"/>
          </a:xfrm>
          <a:prstGeom prst="rect">
            <a:avLst/>
          </a:prstGeom>
        </p:spPr>
        <p:txBody>
          <a:bodyPr vert="horz" lIns="127947" tIns="63975" rIns="127947" bIns="63975" rtlCol="0" anchor="ctr">
            <a:normAutofit/>
          </a:bodyPr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80060" y="2987042"/>
            <a:ext cx="8641080" cy="8448464"/>
          </a:xfrm>
          <a:prstGeom prst="rect">
            <a:avLst/>
          </a:prstGeom>
        </p:spPr>
        <p:txBody>
          <a:bodyPr vert="horz" lIns="127947" tIns="63975" rIns="127947" bIns="63975" rtlCol="0">
            <a:normAutofit/>
          </a:bodyPr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2"/>
          </p:nvPr>
        </p:nvSpPr>
        <p:spPr>
          <a:xfrm>
            <a:off x="480060" y="11865195"/>
            <a:ext cx="2240280" cy="681567"/>
          </a:xfrm>
          <a:prstGeom prst="rect">
            <a:avLst/>
          </a:prstGeom>
        </p:spPr>
        <p:txBody>
          <a:bodyPr vert="horz" lIns="127947" tIns="63975" rIns="127947" bIns="63975" rtlCol="0" anchor="ctr"/>
          <a:lstStyle>
            <a:lvl1pPr algn="l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EC314A-3020-4CA0-9385-98C2611411CF}" type="datetimeFigureOut">
              <a:rPr kumimoji="1" lang="ja-JP" altLang="en-US" smtClean="0"/>
              <a:t>2017/7/1</a:t>
            </a:fld>
            <a:endParaRPr kumimoji="1" lang="ja-JP" altLang="en-US" dirty="0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3"/>
          </p:nvPr>
        </p:nvSpPr>
        <p:spPr>
          <a:xfrm>
            <a:off x="3280410" y="11865195"/>
            <a:ext cx="3040380" cy="681567"/>
          </a:xfrm>
          <a:prstGeom prst="rect">
            <a:avLst/>
          </a:prstGeom>
        </p:spPr>
        <p:txBody>
          <a:bodyPr vert="horz" lIns="127947" tIns="63975" rIns="127947" bIns="63975" rtlCol="0" anchor="ctr"/>
          <a:lstStyle>
            <a:lvl1pPr algn="ct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 dirty="0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6880860" y="11865195"/>
            <a:ext cx="2240280" cy="681567"/>
          </a:xfrm>
          <a:prstGeom prst="rect">
            <a:avLst/>
          </a:prstGeom>
        </p:spPr>
        <p:txBody>
          <a:bodyPr vert="horz" lIns="127947" tIns="63975" rIns="127947" bIns="63975" rtlCol="0" anchor="ctr"/>
          <a:lstStyle>
            <a:lvl1pPr algn="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E9DB55-7471-4DF7-8E4D-31B545288E96}" type="slidenum">
              <a:rPr kumimoji="1" lang="ja-JP" altLang="en-US" smtClean="0"/>
              <a:t>‹#›</a:t>
            </a:fld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66060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0" r:id="rId1"/>
    <p:sldLayoutId id="2147483871" r:id="rId2"/>
    <p:sldLayoutId id="2147483872" r:id="rId3"/>
    <p:sldLayoutId id="2147483873" r:id="rId4"/>
    <p:sldLayoutId id="2147483874" r:id="rId5"/>
    <p:sldLayoutId id="2147483875" r:id="rId6"/>
    <p:sldLayoutId id="2147483876" r:id="rId7"/>
    <p:sldLayoutId id="2147483877" r:id="rId8"/>
    <p:sldLayoutId id="2147483878" r:id="rId9"/>
    <p:sldLayoutId id="2147483879" r:id="rId10"/>
    <p:sldLayoutId id="2147483880" r:id="rId11"/>
  </p:sldLayoutIdLst>
  <p:txStyles>
    <p:titleStyle>
      <a:lvl1pPr algn="ctr" defTabSz="1279467" rtl="0" eaLnBrk="1" latinLnBrk="0" hangingPunct="1">
        <a:spcBef>
          <a:spcPct val="0"/>
        </a:spcBef>
        <a:buNone/>
        <a:defRPr kumimoji="1" sz="6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79801" indent="-479801" algn="l" defTabSz="1279467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4500" kern="1200">
          <a:solidFill>
            <a:schemeClr val="tx1"/>
          </a:solidFill>
          <a:latin typeface="+mn-lt"/>
          <a:ea typeface="+mn-ea"/>
          <a:cs typeface="+mn-cs"/>
        </a:defRPr>
      </a:lvl1pPr>
      <a:lvl2pPr marL="1039568" indent="-399832" algn="l" defTabSz="1279467" rtl="0" eaLnBrk="1" latinLnBrk="0" hangingPunct="1">
        <a:spcBef>
          <a:spcPct val="20000"/>
        </a:spcBef>
        <a:buFont typeface="Arial" panose="020B0604020202020204" pitchFamily="34" charset="0"/>
        <a:buChar char="–"/>
        <a:defRPr kumimoji="1" sz="3900" kern="1200">
          <a:solidFill>
            <a:schemeClr val="tx1"/>
          </a:solidFill>
          <a:latin typeface="+mn-lt"/>
          <a:ea typeface="+mn-ea"/>
          <a:cs typeface="+mn-cs"/>
        </a:defRPr>
      </a:lvl2pPr>
      <a:lvl3pPr marL="1599336" indent="-319867" algn="l" defTabSz="1279467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3300" kern="1200">
          <a:solidFill>
            <a:schemeClr val="tx1"/>
          </a:solidFill>
          <a:latin typeface="+mn-lt"/>
          <a:ea typeface="+mn-ea"/>
          <a:cs typeface="+mn-cs"/>
        </a:defRPr>
      </a:lvl3pPr>
      <a:lvl4pPr marL="2239070" indent="-319867" algn="l" defTabSz="1279467" rtl="0" eaLnBrk="1" latinLnBrk="0" hangingPunct="1">
        <a:spcBef>
          <a:spcPct val="20000"/>
        </a:spcBef>
        <a:buFont typeface="Arial" panose="020B0604020202020204" pitchFamily="34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2878803" indent="-319867" algn="l" defTabSz="1279467" rtl="0" eaLnBrk="1" latinLnBrk="0" hangingPunct="1">
        <a:spcBef>
          <a:spcPct val="20000"/>
        </a:spcBef>
        <a:buFont typeface="Arial" panose="020B0604020202020204" pitchFamily="34" charset="0"/>
        <a:buChar char="»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3518537" indent="-319867" algn="l" defTabSz="1279467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4158272" indent="-319867" algn="l" defTabSz="1279467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4798007" indent="-319867" algn="l" defTabSz="1279467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5437743" indent="-319867" algn="l" defTabSz="1279467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1279467" rtl="0" eaLnBrk="1" latinLnBrk="0" hangingPunct="1">
        <a:defRPr kumimoji="1"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34" algn="l" defTabSz="1279467" rtl="0" eaLnBrk="1" latinLnBrk="0" hangingPunct="1">
        <a:defRPr kumimoji="1"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79467" algn="l" defTabSz="1279467" rtl="0" eaLnBrk="1" latinLnBrk="0" hangingPunct="1">
        <a:defRPr kumimoji="1"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919201" algn="l" defTabSz="1279467" rtl="0" eaLnBrk="1" latinLnBrk="0" hangingPunct="1">
        <a:defRPr kumimoji="1"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58936" algn="l" defTabSz="1279467" rtl="0" eaLnBrk="1" latinLnBrk="0" hangingPunct="1">
        <a:defRPr kumimoji="1"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98669" algn="l" defTabSz="1279467" rtl="0" eaLnBrk="1" latinLnBrk="0" hangingPunct="1">
        <a:defRPr kumimoji="1"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838405" algn="l" defTabSz="1279467" rtl="0" eaLnBrk="1" latinLnBrk="0" hangingPunct="1">
        <a:defRPr kumimoji="1"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478139" algn="l" defTabSz="1279467" rtl="0" eaLnBrk="1" latinLnBrk="0" hangingPunct="1">
        <a:defRPr kumimoji="1"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5117873" algn="l" defTabSz="1279467" rtl="0" eaLnBrk="1" latinLnBrk="0" hangingPunct="1">
        <a:defRPr kumimoji="1" sz="2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wmf"/><Relationship Id="rId3" Type="http://schemas.openxmlformats.org/officeDocument/2006/relationships/image" Target="../media/image1.jpg"/><Relationship Id="rId7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10" Type="http://schemas.openxmlformats.org/officeDocument/2006/relationships/image" Target="../media/image8.jpg"/><Relationship Id="rId4" Type="http://schemas.openxmlformats.org/officeDocument/2006/relationships/image" Target="../media/image2.jp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コンテンツ プレースホルダー 3"/>
          <p:cNvSpPr txBox="1">
            <a:spLocks/>
          </p:cNvSpPr>
          <p:nvPr/>
        </p:nvSpPr>
        <p:spPr>
          <a:xfrm>
            <a:off x="5951543" y="-79920"/>
            <a:ext cx="2377449" cy="7128792"/>
          </a:xfrm>
          <a:prstGeom prst="rect">
            <a:avLst/>
          </a:prstGeom>
          <a:noFill/>
        </p:spPr>
        <p:txBody>
          <a:bodyPr vert="eaVert" wrap="square" lIns="110428" tIns="56098" rIns="110428" bIns="56098" rtlCol="0">
            <a:spAutoFit/>
            <a:scene3d>
              <a:camera prst="perspectiveAbove"/>
              <a:lightRig rig="threePt" dir="t"/>
            </a:scene3d>
            <a:sp3d extrusionH="57150">
              <a:bevelT w="38100" h="38100"/>
            </a:sp3d>
          </a:bodyPr>
          <a:lstStyle>
            <a:lvl1pPr marL="479888" indent="-479888" algn="l" defTabSz="1279698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4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039756" indent="-399904" algn="l" defTabSz="1279698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3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599625" indent="-319925" algn="l" defTabSz="1279698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39474" indent="-319925" algn="l" defTabSz="1279698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79323" indent="-319925" algn="l" defTabSz="1279698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19172" indent="-319925" algn="l" defTabSz="1279698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59021" indent="-319925" algn="l" defTabSz="1279698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798872" indent="-319925" algn="l" defTabSz="1279698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38723" indent="-319925" algn="l" defTabSz="1279698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8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江戸勘亭流" panose="03000A09000000000000" pitchFamily="65" charset="-128"/>
                <a:ea typeface="江戸勘亭流" panose="03000A09000000000000" pitchFamily="65" charset="-128"/>
                <a:cs typeface="Microsoft Himalaya" panose="01010100010101010101" pitchFamily="2" charset="0"/>
              </a:rPr>
              <a:t>　</a:t>
            </a:r>
            <a:r>
              <a:rPr lang="ja-JP" altLang="en-US" sz="14000" spc="299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江戸勘亭流" panose="03000A09000000000000" pitchFamily="65" charset="-128"/>
                <a:ea typeface="江戸勘亭流" panose="03000A09000000000000" pitchFamily="65" charset="-128"/>
                <a:cs typeface="Microsoft Himalaya" panose="01010100010101010101" pitchFamily="2" charset="0"/>
              </a:rPr>
              <a:t>夏</a:t>
            </a:r>
            <a:r>
              <a:rPr lang="ja-JP" altLang="en-US" sz="9600" spc="299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江戸勘亭流" panose="03000A09000000000000" pitchFamily="65" charset="-128"/>
                <a:ea typeface="江戸勘亭流" panose="03000A09000000000000" pitchFamily="65" charset="-128"/>
                <a:cs typeface="Microsoft Himalaya" panose="01010100010101010101" pitchFamily="2" charset="0"/>
              </a:rPr>
              <a:t>まつり</a:t>
            </a:r>
            <a:endParaRPr lang="ja-JP" altLang="en-US" sz="9600" b="1" spc="299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江戸勘亭流" panose="03000A09000000000000" pitchFamily="65" charset="-128"/>
              <a:ea typeface="江戸勘亭流" panose="03000A09000000000000" pitchFamily="65" charset="-128"/>
            </a:endParaRPr>
          </a:p>
        </p:txBody>
      </p:sp>
      <p:sp>
        <p:nvSpPr>
          <p:cNvPr id="23" name="正方形/長方形 22"/>
          <p:cNvSpPr/>
          <p:nvPr/>
        </p:nvSpPr>
        <p:spPr>
          <a:xfrm>
            <a:off x="6182173" y="12449472"/>
            <a:ext cx="3226939" cy="353943"/>
          </a:xfrm>
          <a:prstGeom prst="rect">
            <a:avLst/>
          </a:prstGeom>
        </p:spPr>
        <p:txBody>
          <a:bodyPr wrap="square" lIns="108000" rIns="0" anchor="b" anchorCtr="1">
            <a:spAutoFit/>
          </a:bodyPr>
          <a:lstStyle/>
          <a:p>
            <a:pPr algn="r"/>
            <a:r>
              <a:rPr lang="ja-JP" altLang="en-US" sz="1700" b="1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      バームハイツ</a:t>
            </a:r>
            <a:r>
              <a:rPr lang="ja-JP" altLang="en-US" sz="1700" b="1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西葛西自治会</a:t>
            </a:r>
          </a:p>
        </p:txBody>
      </p:sp>
      <p:sp>
        <p:nvSpPr>
          <p:cNvPr id="34" name="コンテンツ プレースホルダー 3"/>
          <p:cNvSpPr txBox="1">
            <a:spLocks/>
          </p:cNvSpPr>
          <p:nvPr/>
        </p:nvSpPr>
        <p:spPr>
          <a:xfrm>
            <a:off x="7791232" y="-295942"/>
            <a:ext cx="1761896" cy="5190547"/>
          </a:xfrm>
          <a:prstGeom prst="rect">
            <a:avLst/>
          </a:prstGeom>
          <a:noFill/>
        </p:spPr>
        <p:txBody>
          <a:bodyPr vert="eaVert" wrap="square" lIns="110428" tIns="56098" rIns="110428" bIns="56098" rtlCol="0">
            <a:spAutoFit/>
            <a:scene3d>
              <a:camera prst="perspectiveAbove"/>
              <a:lightRig rig="threePt" dir="t"/>
            </a:scene3d>
            <a:sp3d extrusionH="57150">
              <a:bevelT w="38100" h="38100" prst="relaxedInset"/>
            </a:sp3d>
          </a:bodyPr>
          <a:lstStyle>
            <a:lvl1pPr marL="479888" indent="-479888" algn="l" defTabSz="1279698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4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039756" indent="-399904" algn="l" defTabSz="1279698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3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599625" indent="-319925" algn="l" defTabSz="1279698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39474" indent="-319925" algn="l" defTabSz="1279698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79323" indent="-319925" algn="l" defTabSz="1279698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19172" indent="-319925" algn="l" defTabSz="1279698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59021" indent="-319925" algn="l" defTabSz="1279698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798872" indent="-319925" algn="l" defTabSz="1279698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38723" indent="-319925" algn="l" defTabSz="1279698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0000" spc="-15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江戸勘亭流" panose="03000A09000000000000" pitchFamily="65" charset="-128"/>
                <a:ea typeface="江戸勘亭流" panose="03000A09000000000000" pitchFamily="65" charset="-128"/>
                <a:cs typeface="Microsoft Himalaya" panose="01010100010101010101" pitchFamily="2" charset="0"/>
              </a:rPr>
              <a:t>バーム</a:t>
            </a:r>
            <a:r>
              <a:rPr lang="ja-JP" altLang="en-US" sz="9000" spc="-15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江戸勘亭流" panose="03000A09000000000000" pitchFamily="65" charset="-128"/>
                <a:ea typeface="江戸勘亭流" panose="03000A09000000000000" pitchFamily="65" charset="-128"/>
                <a:cs typeface="Microsoft Himalaya" panose="01010100010101010101" pitchFamily="2" charset="0"/>
              </a:rPr>
              <a:t>の</a:t>
            </a:r>
            <a:endParaRPr lang="ja-JP" altLang="en-US" sz="9000" b="1" spc="-15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江戸勘亭流" panose="03000A09000000000000" pitchFamily="65" charset="-128"/>
              <a:ea typeface="江戸勘亭流" panose="03000A09000000000000" pitchFamily="65" charset="-128"/>
            </a:endParaRPr>
          </a:p>
        </p:txBody>
      </p:sp>
      <p:grpSp>
        <p:nvGrpSpPr>
          <p:cNvPr id="22" name="グループ化 21"/>
          <p:cNvGrpSpPr/>
          <p:nvPr/>
        </p:nvGrpSpPr>
        <p:grpSpPr>
          <a:xfrm>
            <a:off x="108176" y="7096939"/>
            <a:ext cx="9426534" cy="5064501"/>
            <a:chOff x="108176" y="7192888"/>
            <a:chExt cx="9426534" cy="5064501"/>
          </a:xfrm>
        </p:grpSpPr>
        <p:sp>
          <p:nvSpPr>
            <p:cNvPr id="24" name="正方形/長方形 23"/>
            <p:cNvSpPr/>
            <p:nvPr/>
          </p:nvSpPr>
          <p:spPr>
            <a:xfrm>
              <a:off x="108176" y="8794903"/>
              <a:ext cx="2892224" cy="2077492"/>
            </a:xfrm>
            <a:prstGeom prst="rect">
              <a:avLst/>
            </a:prstGeom>
            <a:noFill/>
            <a:ln w="3175">
              <a:noFill/>
            </a:ln>
          </p:spPr>
          <p:txBody>
            <a:bodyPr wrap="square" lIns="108000" rIns="0">
              <a:spAutoFit/>
            </a:bodyPr>
            <a:lstStyle/>
            <a:p>
              <a:pPr algn="ctr"/>
              <a:r>
                <a:rPr lang="ja-JP" altLang="en-US" sz="1700" b="1" dirty="0">
                  <a:latin typeface="メイリオ" panose="020B0604030504040204" pitchFamily="50" charset="-128"/>
                  <a:ea typeface="メイリオ" panose="020B0604030504040204" pitchFamily="50" charset="-128"/>
                  <a:cs typeface="メイリオ" panose="020B0604030504040204" pitchFamily="50" charset="-128"/>
                </a:rPr>
                <a:t>お代</a:t>
              </a:r>
            </a:p>
            <a:p>
              <a:endParaRPr lang="en-US" altLang="ja-JP" sz="1600" b="1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endParaRPr>
            </a:p>
            <a:p>
              <a:r>
                <a:rPr lang="ja-JP" altLang="en-US" sz="1600" b="1" dirty="0">
                  <a:latin typeface="メイリオ" panose="020B0604030504040204" pitchFamily="50" charset="-128"/>
                  <a:ea typeface="メイリオ" panose="020B0604030504040204" pitchFamily="50" charset="-128"/>
                  <a:cs typeface="メイリオ" panose="020B0604030504040204" pitchFamily="50" charset="-128"/>
                </a:rPr>
                <a:t>入場料</a:t>
              </a:r>
              <a:endParaRPr lang="en-US" altLang="ja-JP" sz="1600" b="1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endParaRPr>
            </a:p>
            <a:p>
              <a:r>
                <a:rPr lang="ja-JP" altLang="en-US" sz="1600" b="1" dirty="0">
                  <a:latin typeface="メイリオ" panose="020B0604030504040204" pitchFamily="50" charset="-128"/>
                  <a:ea typeface="メイリオ" panose="020B0604030504040204" pitchFamily="50" charset="-128"/>
                  <a:cs typeface="メイリオ" panose="020B0604030504040204" pitchFamily="50" charset="-128"/>
                </a:rPr>
                <a:t>　成人</a:t>
              </a:r>
              <a:r>
                <a:rPr lang="en-US" altLang="ja-JP" sz="1600" b="1" dirty="0">
                  <a:latin typeface="メイリオ" panose="020B0604030504040204" pitchFamily="50" charset="-128"/>
                  <a:ea typeface="メイリオ" panose="020B0604030504040204" pitchFamily="50" charset="-128"/>
                  <a:cs typeface="メイリオ" panose="020B0604030504040204" pitchFamily="50" charset="-128"/>
                </a:rPr>
                <a:t>(20</a:t>
              </a:r>
              <a:r>
                <a:rPr lang="ja-JP" altLang="en-US" sz="1600" b="1" dirty="0">
                  <a:latin typeface="メイリオ" panose="020B0604030504040204" pitchFamily="50" charset="-128"/>
                  <a:ea typeface="メイリオ" panose="020B0604030504040204" pitchFamily="50" charset="-128"/>
                  <a:cs typeface="メイリオ" panose="020B0604030504040204" pitchFamily="50" charset="-128"/>
                </a:rPr>
                <a:t>歳以上）</a:t>
              </a:r>
              <a:endParaRPr lang="en-US" altLang="ja-JP" sz="1600" b="1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endParaRPr>
            </a:p>
            <a:p>
              <a:r>
                <a:rPr lang="ja-JP" altLang="en-US" sz="1600" b="1" dirty="0">
                  <a:latin typeface="メイリオ" panose="020B0604030504040204" pitchFamily="50" charset="-128"/>
                  <a:ea typeface="メイリオ" panose="020B0604030504040204" pitchFamily="50" charset="-128"/>
                  <a:cs typeface="メイリオ" panose="020B0604030504040204" pitchFamily="50" charset="-128"/>
                </a:rPr>
                <a:t>　</a:t>
              </a:r>
              <a:r>
                <a:rPr lang="ja-JP" altLang="en-US" sz="1600" b="1" dirty="0" smtClean="0">
                  <a:latin typeface="メイリオ" panose="020B0604030504040204" pitchFamily="50" charset="-128"/>
                  <a:ea typeface="メイリオ" panose="020B0604030504040204" pitchFamily="50" charset="-128"/>
                  <a:cs typeface="メイリオ" panose="020B0604030504040204" pitchFamily="50" charset="-128"/>
                </a:rPr>
                <a:t>　居住者 </a:t>
              </a:r>
              <a:r>
                <a:rPr lang="ja-JP" altLang="en-US" sz="1600" b="1" dirty="0">
                  <a:latin typeface="メイリオ" panose="020B0604030504040204" pitchFamily="50" charset="-128"/>
                  <a:ea typeface="メイリオ" panose="020B0604030504040204" pitchFamily="50" charset="-128"/>
                  <a:cs typeface="メイリオ" panose="020B0604030504040204" pitchFamily="50" charset="-128"/>
                </a:rPr>
                <a:t>　　　　</a:t>
              </a:r>
              <a:r>
                <a:rPr lang="en-US" altLang="ja-JP" sz="1600" b="1" dirty="0">
                  <a:latin typeface="メイリオ" panose="020B0604030504040204" pitchFamily="50" charset="-128"/>
                  <a:ea typeface="メイリオ" panose="020B0604030504040204" pitchFamily="50" charset="-128"/>
                  <a:cs typeface="メイリオ" panose="020B0604030504040204" pitchFamily="50" charset="-128"/>
                </a:rPr>
                <a:t>200 </a:t>
              </a:r>
              <a:r>
                <a:rPr lang="ja-JP" altLang="en-US" sz="1600" b="1" dirty="0">
                  <a:latin typeface="メイリオ" panose="020B0604030504040204" pitchFamily="50" charset="-128"/>
                  <a:ea typeface="メイリオ" panose="020B0604030504040204" pitchFamily="50" charset="-128"/>
                  <a:cs typeface="メイリオ" panose="020B0604030504040204" pitchFamily="50" charset="-128"/>
                </a:rPr>
                <a:t>円</a:t>
              </a:r>
            </a:p>
            <a:p>
              <a:r>
                <a:rPr lang="ja-JP" altLang="en-US" sz="1600" b="1" dirty="0">
                  <a:latin typeface="メイリオ" panose="020B0604030504040204" pitchFamily="50" charset="-128"/>
                  <a:ea typeface="メイリオ" panose="020B0604030504040204" pitchFamily="50" charset="-128"/>
                  <a:cs typeface="メイリオ" panose="020B0604030504040204" pitchFamily="50" charset="-128"/>
                </a:rPr>
                <a:t>　</a:t>
              </a:r>
              <a:r>
                <a:rPr lang="ja-JP" altLang="en-US" sz="1600" b="1" dirty="0" smtClean="0">
                  <a:latin typeface="メイリオ" panose="020B0604030504040204" pitchFamily="50" charset="-128"/>
                  <a:ea typeface="メイリオ" panose="020B0604030504040204" pitchFamily="50" charset="-128"/>
                  <a:cs typeface="メイリオ" panose="020B0604030504040204" pitchFamily="50" charset="-128"/>
                </a:rPr>
                <a:t>　居住者</a:t>
              </a:r>
              <a:r>
                <a:rPr lang="ja-JP" altLang="en-US" sz="1600" b="1" dirty="0">
                  <a:latin typeface="メイリオ" panose="020B0604030504040204" pitchFamily="50" charset="-128"/>
                  <a:ea typeface="メイリオ" panose="020B0604030504040204" pitchFamily="50" charset="-128"/>
                  <a:cs typeface="メイリオ" panose="020B0604030504040204" pitchFamily="50" charset="-128"/>
                </a:rPr>
                <a:t>以外　　 </a:t>
              </a:r>
              <a:r>
                <a:rPr lang="en-US" altLang="ja-JP" sz="1600" b="1" dirty="0">
                  <a:latin typeface="メイリオ" panose="020B0604030504040204" pitchFamily="50" charset="-128"/>
                  <a:ea typeface="メイリオ" panose="020B0604030504040204" pitchFamily="50" charset="-128"/>
                  <a:cs typeface="メイリオ" panose="020B0604030504040204" pitchFamily="50" charset="-128"/>
                </a:rPr>
                <a:t>300 </a:t>
              </a:r>
              <a:r>
                <a:rPr lang="ja-JP" altLang="en-US" sz="1600" b="1" dirty="0">
                  <a:latin typeface="メイリオ" panose="020B0604030504040204" pitchFamily="50" charset="-128"/>
                  <a:ea typeface="メイリオ" panose="020B0604030504040204" pitchFamily="50" charset="-128"/>
                  <a:cs typeface="メイリオ" panose="020B0604030504040204" pitchFamily="50" charset="-128"/>
                </a:rPr>
                <a:t>円</a:t>
              </a:r>
            </a:p>
            <a:p>
              <a:r>
                <a:rPr lang="ja-JP" altLang="en-US" sz="1600" b="1" dirty="0" smtClean="0">
                  <a:latin typeface="メイリオ" panose="020B0604030504040204" pitchFamily="50" charset="-128"/>
                  <a:ea typeface="メイリオ" panose="020B0604030504040204" pitchFamily="50" charset="-128"/>
                  <a:cs typeface="メイリオ" panose="020B0604030504040204" pitchFamily="50" charset="-128"/>
                </a:rPr>
                <a:t>　未成年 </a:t>
              </a:r>
              <a:r>
                <a:rPr lang="ja-JP" altLang="en-US" sz="1600" b="1" dirty="0">
                  <a:latin typeface="メイリオ" panose="020B0604030504040204" pitchFamily="50" charset="-128"/>
                  <a:ea typeface="メイリオ" panose="020B0604030504040204" pitchFamily="50" charset="-128"/>
                  <a:cs typeface="メイリオ" panose="020B0604030504040204" pitchFamily="50" charset="-128"/>
                </a:rPr>
                <a:t>　　　　　</a:t>
              </a:r>
              <a:r>
                <a:rPr lang="en-US" altLang="ja-JP" sz="1600" b="1" dirty="0">
                  <a:latin typeface="メイリオ" panose="020B0604030504040204" pitchFamily="50" charset="-128"/>
                  <a:ea typeface="メイリオ" panose="020B0604030504040204" pitchFamily="50" charset="-128"/>
                  <a:cs typeface="メイリオ" panose="020B0604030504040204" pitchFamily="50" charset="-128"/>
                </a:rPr>
                <a:t>100 </a:t>
              </a:r>
              <a:r>
                <a:rPr lang="ja-JP" altLang="en-US" sz="1600" b="1" dirty="0">
                  <a:latin typeface="メイリオ" panose="020B0604030504040204" pitchFamily="50" charset="-128"/>
                  <a:ea typeface="メイリオ" panose="020B0604030504040204" pitchFamily="50" charset="-128"/>
                  <a:cs typeface="メイリオ" panose="020B0604030504040204" pitchFamily="50" charset="-128"/>
                </a:rPr>
                <a:t>円</a:t>
              </a:r>
            </a:p>
            <a:p>
              <a:r>
                <a:rPr lang="ja-JP" altLang="en-US" sz="1600" b="1" dirty="0" smtClean="0">
                  <a:latin typeface="メイリオ" panose="020B0604030504040204" pitchFamily="50" charset="-128"/>
                  <a:ea typeface="メイリオ" panose="020B0604030504040204" pitchFamily="50" charset="-128"/>
                  <a:cs typeface="メイリオ" panose="020B0604030504040204" pitchFamily="50" charset="-128"/>
                </a:rPr>
                <a:t>　未就学児             </a:t>
              </a:r>
              <a:r>
                <a:rPr lang="ja-JP" altLang="en-US" sz="1600" b="1" dirty="0">
                  <a:latin typeface="メイリオ" panose="020B0604030504040204" pitchFamily="50" charset="-128"/>
                  <a:ea typeface="メイリオ" panose="020B0604030504040204" pitchFamily="50" charset="-128"/>
                  <a:cs typeface="メイリオ" panose="020B0604030504040204" pitchFamily="50" charset="-128"/>
                </a:rPr>
                <a:t>無料</a:t>
              </a:r>
            </a:p>
          </p:txBody>
        </p:sp>
        <p:sp>
          <p:nvSpPr>
            <p:cNvPr id="25" name="正方形/長方形 24"/>
            <p:cNvSpPr/>
            <p:nvPr/>
          </p:nvSpPr>
          <p:spPr>
            <a:xfrm>
              <a:off x="3255671" y="8794903"/>
              <a:ext cx="3057097" cy="3462486"/>
            </a:xfrm>
            <a:prstGeom prst="rect">
              <a:avLst/>
            </a:prstGeom>
            <a:ln>
              <a:noFill/>
            </a:ln>
          </p:spPr>
          <p:txBody>
            <a:bodyPr wrap="square" lIns="0" rIns="0">
              <a:spAutoFit/>
            </a:bodyPr>
            <a:lstStyle/>
            <a:p>
              <a:pPr algn="ctr"/>
              <a:r>
                <a:rPr lang="ja-JP" altLang="en-US" sz="1700" b="1" dirty="0">
                  <a:latin typeface="メイリオ" panose="020B0604030504040204" pitchFamily="50" charset="-128"/>
                  <a:ea typeface="メイリオ" panose="020B0604030504040204" pitchFamily="50" charset="-128"/>
                  <a:cs typeface="メイリオ" panose="020B0604030504040204" pitchFamily="50" charset="-128"/>
                </a:rPr>
                <a:t>お品書き</a:t>
              </a:r>
            </a:p>
            <a:p>
              <a:r>
                <a:rPr lang="en-US" altLang="ja-JP" sz="1600" b="1" dirty="0">
                  <a:latin typeface="メイリオ" panose="020B0604030504040204" pitchFamily="50" charset="-128"/>
                  <a:ea typeface="メイリオ" panose="020B0604030504040204" pitchFamily="50" charset="-128"/>
                  <a:cs typeface="メイリオ" panose="020B0604030504040204" pitchFamily="50" charset="-128"/>
                </a:rPr>
                <a:t> </a:t>
              </a:r>
            </a:p>
            <a:p>
              <a:r>
                <a:rPr lang="ja-JP" altLang="en-US" sz="1600" b="1" dirty="0">
                  <a:latin typeface="メイリオ" panose="020B0604030504040204" pitchFamily="50" charset="-128"/>
                  <a:ea typeface="メイリオ" panose="020B0604030504040204" pitchFamily="50" charset="-128"/>
                  <a:cs typeface="メイリオ" panose="020B0604030504040204" pitchFamily="50" charset="-128"/>
                </a:rPr>
                <a:t>飲物（飲み放題）</a:t>
              </a:r>
            </a:p>
            <a:p>
              <a:r>
                <a:rPr lang="ja-JP" altLang="en-US" sz="1600" b="1" dirty="0">
                  <a:latin typeface="メイリオ" panose="020B0604030504040204" pitchFamily="50" charset="-128"/>
                  <a:ea typeface="メイリオ" panose="020B0604030504040204" pitchFamily="50" charset="-128"/>
                  <a:cs typeface="メイリオ" panose="020B0604030504040204" pitchFamily="50" charset="-128"/>
                </a:rPr>
                <a:t>　生ビール 　　　　　無料</a:t>
              </a:r>
            </a:p>
            <a:p>
              <a:r>
                <a:rPr lang="ja-JP" altLang="en-US" sz="1600" b="1" dirty="0">
                  <a:latin typeface="メイリオ" panose="020B0604030504040204" pitchFamily="50" charset="-128"/>
                  <a:ea typeface="メイリオ" panose="020B0604030504040204" pitchFamily="50" charset="-128"/>
                  <a:cs typeface="メイリオ" panose="020B0604030504040204" pitchFamily="50" charset="-128"/>
                </a:rPr>
                <a:t>　ソフトドリンク 　　</a:t>
              </a:r>
              <a:r>
                <a:rPr lang="ja-JP" altLang="en-US" sz="1600" b="1" dirty="0" smtClean="0">
                  <a:latin typeface="メイリオ" panose="020B0604030504040204" pitchFamily="50" charset="-128"/>
                  <a:ea typeface="メイリオ" panose="020B0604030504040204" pitchFamily="50" charset="-128"/>
                  <a:cs typeface="メイリオ" panose="020B0604030504040204" pitchFamily="50" charset="-128"/>
                </a:rPr>
                <a:t>無料</a:t>
              </a:r>
              <a:endParaRPr lang="en-US" altLang="ja-JP" sz="1600" b="1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endParaRPr>
            </a:p>
            <a:p>
              <a:r>
                <a:rPr lang="ja-JP" altLang="en-US" sz="1600" b="1" i="1" dirty="0">
                  <a:latin typeface="メイリオ" panose="020B0604030504040204" pitchFamily="50" charset="-128"/>
                  <a:ea typeface="メイリオ" panose="020B0604030504040204" pitchFamily="50" charset="-128"/>
                  <a:cs typeface="メイリオ" panose="020B0604030504040204" pitchFamily="50" charset="-128"/>
                </a:rPr>
                <a:t>　</a:t>
              </a:r>
              <a:r>
                <a:rPr lang="ja-JP" altLang="en-US" sz="1600" b="1" i="1" dirty="0" smtClean="0">
                  <a:latin typeface="メイリオ" panose="020B0604030504040204" pitchFamily="50" charset="-128"/>
                  <a:ea typeface="メイリオ" panose="020B0604030504040204" pitchFamily="50" charset="-128"/>
                  <a:cs typeface="メイリオ" panose="020B0604030504040204" pitchFamily="50" charset="-128"/>
                </a:rPr>
                <a:t>　</a:t>
              </a:r>
              <a:r>
                <a:rPr lang="ja-JP" altLang="en-US" sz="1300" i="1" dirty="0" smtClean="0">
                  <a:latin typeface="メイリオ" panose="020B0604030504040204" pitchFamily="50" charset="-128"/>
                  <a:ea typeface="メイリオ" panose="020B0604030504040204" pitchFamily="50" charset="-128"/>
                  <a:cs typeface="メイリオ" panose="020B0604030504040204" pitchFamily="50" charset="-128"/>
                </a:rPr>
                <a:t>ジュース、コーラ、お茶</a:t>
              </a:r>
              <a:endParaRPr lang="ja-JP" altLang="en-US" sz="1300" i="1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endParaRPr>
            </a:p>
            <a:p>
              <a:r>
                <a:rPr lang="ja-JP" altLang="en-US" sz="1600" b="1" dirty="0">
                  <a:latin typeface="メイリオ" panose="020B0604030504040204" pitchFamily="50" charset="-128"/>
                  <a:ea typeface="メイリオ" panose="020B0604030504040204" pitchFamily="50" charset="-128"/>
                  <a:cs typeface="メイリオ" panose="020B0604030504040204" pitchFamily="50" charset="-128"/>
                </a:rPr>
                <a:t>おつまみ</a:t>
              </a:r>
            </a:p>
            <a:p>
              <a:r>
                <a:rPr lang="ja-JP" altLang="en-US" sz="1600" b="1" dirty="0">
                  <a:latin typeface="メイリオ" panose="020B0604030504040204" pitchFamily="50" charset="-128"/>
                  <a:ea typeface="メイリオ" panose="020B0604030504040204" pitchFamily="50" charset="-128"/>
                  <a:cs typeface="メイリオ" panose="020B0604030504040204" pitchFamily="50" charset="-128"/>
                </a:rPr>
                <a:t>　唐揚げ                　</a:t>
              </a:r>
              <a:r>
                <a:rPr lang="en-US" altLang="ja-JP" sz="1600" b="1" dirty="0">
                  <a:latin typeface="メイリオ" panose="020B0604030504040204" pitchFamily="50" charset="-128"/>
                  <a:ea typeface="メイリオ" panose="020B0604030504040204" pitchFamily="50" charset="-128"/>
                  <a:cs typeface="メイリオ" panose="020B0604030504040204" pitchFamily="50" charset="-128"/>
                </a:rPr>
                <a:t>100 </a:t>
              </a:r>
              <a:r>
                <a:rPr lang="ja-JP" altLang="en-US" sz="1600" b="1" dirty="0">
                  <a:latin typeface="メイリオ" panose="020B0604030504040204" pitchFamily="50" charset="-128"/>
                  <a:ea typeface="メイリオ" panose="020B0604030504040204" pitchFamily="50" charset="-128"/>
                  <a:cs typeface="メイリオ" panose="020B0604030504040204" pitchFamily="50" charset="-128"/>
                </a:rPr>
                <a:t>円</a:t>
              </a:r>
            </a:p>
            <a:p>
              <a:r>
                <a:rPr lang="ja-JP" altLang="en-US" sz="1600" b="1" dirty="0">
                  <a:latin typeface="メイリオ" panose="020B0604030504040204" pitchFamily="50" charset="-128"/>
                  <a:ea typeface="メイリオ" panose="020B0604030504040204" pitchFamily="50" charset="-128"/>
                  <a:cs typeface="メイリオ" panose="020B0604030504040204" pitchFamily="50" charset="-128"/>
                </a:rPr>
                <a:t>　フランクフルト   </a:t>
              </a:r>
              <a:r>
                <a:rPr lang="ja-JP" altLang="en-US" sz="1600" b="1" dirty="0" smtClean="0">
                  <a:latin typeface="メイリオ" panose="020B0604030504040204" pitchFamily="50" charset="-128"/>
                  <a:ea typeface="メイリオ" panose="020B0604030504040204" pitchFamily="50" charset="-128"/>
                  <a:cs typeface="メイリオ" panose="020B0604030504040204" pitchFamily="50" charset="-128"/>
                </a:rPr>
                <a:t>    </a:t>
              </a:r>
              <a:r>
                <a:rPr lang="en-US" altLang="ja-JP" sz="1600" b="1" dirty="0">
                  <a:latin typeface="メイリオ" panose="020B0604030504040204" pitchFamily="50" charset="-128"/>
                  <a:ea typeface="メイリオ" panose="020B0604030504040204" pitchFamily="50" charset="-128"/>
                  <a:cs typeface="メイリオ" panose="020B0604030504040204" pitchFamily="50" charset="-128"/>
                </a:rPr>
                <a:t>100 </a:t>
              </a:r>
              <a:r>
                <a:rPr lang="ja-JP" altLang="en-US" sz="1600" b="1" dirty="0">
                  <a:latin typeface="メイリオ" panose="020B0604030504040204" pitchFamily="50" charset="-128"/>
                  <a:ea typeface="メイリオ" panose="020B0604030504040204" pitchFamily="50" charset="-128"/>
                  <a:cs typeface="メイリオ" panose="020B0604030504040204" pitchFamily="50" charset="-128"/>
                </a:rPr>
                <a:t>円</a:t>
              </a:r>
            </a:p>
            <a:p>
              <a:r>
                <a:rPr lang="ja-JP" altLang="en-US" sz="1600" b="1" dirty="0">
                  <a:latin typeface="メイリオ" panose="020B0604030504040204" pitchFamily="50" charset="-128"/>
                  <a:ea typeface="メイリオ" panose="020B0604030504040204" pitchFamily="50" charset="-128"/>
                  <a:cs typeface="メイリオ" panose="020B0604030504040204" pitchFamily="50" charset="-128"/>
                </a:rPr>
                <a:t>　焼きそば 　　　　　</a:t>
              </a:r>
              <a:r>
                <a:rPr lang="en-US" altLang="ja-JP" sz="1600" b="1" dirty="0">
                  <a:latin typeface="メイリオ" panose="020B0604030504040204" pitchFamily="50" charset="-128"/>
                  <a:ea typeface="メイリオ" panose="020B0604030504040204" pitchFamily="50" charset="-128"/>
                  <a:cs typeface="メイリオ" panose="020B0604030504040204" pitchFamily="50" charset="-128"/>
                </a:rPr>
                <a:t>100 </a:t>
              </a:r>
              <a:r>
                <a:rPr lang="ja-JP" altLang="en-US" sz="1600" b="1" dirty="0">
                  <a:latin typeface="メイリオ" panose="020B0604030504040204" pitchFamily="50" charset="-128"/>
                  <a:ea typeface="メイリオ" panose="020B0604030504040204" pitchFamily="50" charset="-128"/>
                  <a:cs typeface="メイリオ" panose="020B0604030504040204" pitchFamily="50" charset="-128"/>
                </a:rPr>
                <a:t>円</a:t>
              </a:r>
            </a:p>
            <a:p>
              <a:r>
                <a:rPr lang="ja-JP" altLang="en-US" sz="1600" b="1" dirty="0">
                  <a:latin typeface="メイリオ" panose="020B0604030504040204" pitchFamily="50" charset="-128"/>
                  <a:ea typeface="メイリオ" panose="020B0604030504040204" pitchFamily="50" charset="-128"/>
                  <a:cs typeface="メイリオ" panose="020B0604030504040204" pitchFamily="50" charset="-128"/>
                </a:rPr>
                <a:t>　煮卵 　　　　　　　</a:t>
              </a:r>
              <a:r>
                <a:rPr lang="en-US" altLang="ja-JP" sz="1600" b="1" dirty="0">
                  <a:latin typeface="メイリオ" panose="020B0604030504040204" pitchFamily="50" charset="-128"/>
                  <a:ea typeface="メイリオ" panose="020B0604030504040204" pitchFamily="50" charset="-128"/>
                  <a:cs typeface="メイリオ" panose="020B0604030504040204" pitchFamily="50" charset="-128"/>
                </a:rPr>
                <a:t>100 </a:t>
              </a:r>
              <a:r>
                <a:rPr lang="ja-JP" altLang="en-US" sz="1600" b="1" dirty="0">
                  <a:latin typeface="メイリオ" panose="020B0604030504040204" pitchFamily="50" charset="-128"/>
                  <a:ea typeface="メイリオ" panose="020B0604030504040204" pitchFamily="50" charset="-128"/>
                  <a:cs typeface="メイリオ" panose="020B0604030504040204" pitchFamily="50" charset="-128"/>
                </a:rPr>
                <a:t>円</a:t>
              </a:r>
            </a:p>
            <a:p>
              <a:r>
                <a:rPr lang="ja-JP" altLang="en-US" sz="1600" b="1" dirty="0">
                  <a:latin typeface="メイリオ" panose="020B0604030504040204" pitchFamily="50" charset="-128"/>
                  <a:ea typeface="メイリオ" panose="020B0604030504040204" pitchFamily="50" charset="-128"/>
                  <a:cs typeface="メイリオ" panose="020B0604030504040204" pitchFamily="50" charset="-128"/>
                </a:rPr>
                <a:t>　その他（食べ放題） 無料</a:t>
              </a:r>
            </a:p>
            <a:p>
              <a:pPr marL="36000"/>
              <a:r>
                <a:rPr lang="ja-JP" altLang="en-US" sz="1400" dirty="0">
                  <a:latin typeface="ＭＳ Ｐゴシック" panose="020B0600070205080204" pitchFamily="50" charset="-128"/>
                  <a:ea typeface="ＭＳ Ｐゴシック" panose="020B0600070205080204" pitchFamily="50" charset="-128"/>
                  <a:cs typeface="メイリオ" panose="020B0604030504040204" pitchFamily="50" charset="-128"/>
                </a:rPr>
                <a:t>　</a:t>
              </a:r>
              <a:r>
                <a:rPr lang="ja-JP" altLang="en-US" sz="1400" dirty="0" smtClean="0">
                  <a:latin typeface="ＭＳ Ｐゴシック" panose="020B0600070205080204" pitchFamily="50" charset="-128"/>
                  <a:ea typeface="ＭＳ Ｐゴシック" panose="020B0600070205080204" pitchFamily="50" charset="-128"/>
                  <a:cs typeface="メイリオ" panose="020B0604030504040204" pitchFamily="50" charset="-128"/>
                </a:rPr>
                <a:t>　　</a:t>
              </a:r>
              <a:r>
                <a:rPr lang="ja-JP" altLang="en-US" sz="1300" i="1" dirty="0" smtClean="0">
                  <a:latin typeface="メイリオ" panose="020B0604030504040204" pitchFamily="50" charset="-128"/>
                  <a:ea typeface="メイリオ" panose="020B0604030504040204" pitchFamily="50" charset="-128"/>
                  <a:cs typeface="メイリオ" panose="020B0604030504040204" pitchFamily="50" charset="-128"/>
                </a:rPr>
                <a:t>おにぎり</a:t>
              </a:r>
              <a:r>
                <a:rPr lang="ja-JP" altLang="en-US" sz="1300" i="1" dirty="0">
                  <a:latin typeface="メイリオ" panose="020B0604030504040204" pitchFamily="50" charset="-128"/>
                  <a:ea typeface="メイリオ" panose="020B0604030504040204" pitchFamily="50" charset="-128"/>
                  <a:cs typeface="メイリオ" panose="020B0604030504040204" pitchFamily="50" charset="-128"/>
                </a:rPr>
                <a:t>、</a:t>
              </a:r>
              <a:r>
                <a:rPr lang="ja-JP" altLang="en-US" sz="1300" i="1" dirty="0" smtClean="0">
                  <a:latin typeface="メイリオ" panose="020B0604030504040204" pitchFamily="50" charset="-128"/>
                  <a:ea typeface="メイリオ" panose="020B0604030504040204" pitchFamily="50" charset="-128"/>
                  <a:cs typeface="メイリオ" panose="020B0604030504040204" pitchFamily="50" charset="-128"/>
                </a:rPr>
                <a:t>焼きおにぎり</a:t>
              </a:r>
              <a:r>
                <a:rPr lang="ja-JP" altLang="en-US" sz="1300" i="1" dirty="0">
                  <a:latin typeface="メイリオ" panose="020B0604030504040204" pitchFamily="50" charset="-128"/>
                  <a:ea typeface="メイリオ" panose="020B0604030504040204" pitchFamily="50" charset="-128"/>
                  <a:cs typeface="メイリオ" panose="020B0604030504040204" pitchFamily="50" charset="-128"/>
                </a:rPr>
                <a:t>、</a:t>
              </a:r>
              <a:r>
                <a:rPr lang="ja-JP" altLang="en-US" sz="1300" i="1" dirty="0" smtClean="0">
                  <a:latin typeface="メイリオ" panose="020B0604030504040204" pitchFamily="50" charset="-128"/>
                  <a:ea typeface="メイリオ" panose="020B0604030504040204" pitchFamily="50" charset="-128"/>
                  <a:cs typeface="メイリオ" panose="020B0604030504040204" pitchFamily="50" charset="-128"/>
                </a:rPr>
                <a:t>乾き物、</a:t>
              </a:r>
              <a:r>
                <a:rPr lang="en-US" altLang="ja-JP" sz="1300" i="1" dirty="0">
                  <a:latin typeface="メイリオ" panose="020B0604030504040204" pitchFamily="50" charset="-128"/>
                  <a:ea typeface="メイリオ" panose="020B0604030504040204" pitchFamily="50" charset="-128"/>
                  <a:cs typeface="メイリオ" panose="020B0604030504040204" pitchFamily="50" charset="-128"/>
                </a:rPr>
                <a:t> </a:t>
              </a:r>
              <a:r>
                <a:rPr lang="en-US" altLang="ja-JP" sz="1300" i="1" dirty="0" smtClean="0">
                  <a:latin typeface="メイリオ" panose="020B0604030504040204" pitchFamily="50" charset="-128"/>
                  <a:ea typeface="メイリオ" panose="020B0604030504040204" pitchFamily="50" charset="-128"/>
                  <a:cs typeface="メイリオ" panose="020B0604030504040204" pitchFamily="50" charset="-128"/>
                </a:rPr>
                <a:t>  </a:t>
              </a:r>
            </a:p>
            <a:p>
              <a:r>
                <a:rPr lang="en-US" altLang="ja-JP" sz="1300" i="1" dirty="0">
                  <a:latin typeface="メイリオ" panose="020B0604030504040204" pitchFamily="50" charset="-128"/>
                  <a:ea typeface="メイリオ" panose="020B0604030504040204" pitchFamily="50" charset="-128"/>
                  <a:cs typeface="メイリオ" panose="020B0604030504040204" pitchFamily="50" charset="-128"/>
                </a:rPr>
                <a:t> </a:t>
              </a:r>
              <a:r>
                <a:rPr lang="en-US" altLang="ja-JP" sz="1300" i="1" dirty="0" smtClean="0">
                  <a:latin typeface="メイリオ" panose="020B0604030504040204" pitchFamily="50" charset="-128"/>
                  <a:ea typeface="メイリオ" panose="020B0604030504040204" pitchFamily="50" charset="-128"/>
                  <a:cs typeface="メイリオ" panose="020B0604030504040204" pitchFamily="50" charset="-128"/>
                </a:rPr>
                <a:t>      </a:t>
              </a:r>
              <a:r>
                <a:rPr lang="ja-JP" altLang="en-US" sz="1300" i="1" dirty="0" smtClean="0">
                  <a:latin typeface="メイリオ" panose="020B0604030504040204" pitchFamily="50" charset="-128"/>
                  <a:ea typeface="メイリオ" panose="020B0604030504040204" pitchFamily="50" charset="-128"/>
                  <a:cs typeface="メイリオ" panose="020B0604030504040204" pitchFamily="50" charset="-128"/>
                </a:rPr>
                <a:t>お新香</a:t>
              </a:r>
              <a:endParaRPr lang="ja-JP" altLang="en-US" sz="1300" i="1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endParaRPr>
            </a:p>
          </p:txBody>
        </p:sp>
        <p:sp>
          <p:nvSpPr>
            <p:cNvPr id="26" name="正方形/長方形 25"/>
            <p:cNvSpPr/>
            <p:nvPr/>
          </p:nvSpPr>
          <p:spPr>
            <a:xfrm>
              <a:off x="6528792" y="8809118"/>
              <a:ext cx="3005918" cy="2848266"/>
            </a:xfrm>
            <a:prstGeom prst="rect">
              <a:avLst/>
            </a:prstGeom>
            <a:ln>
              <a:noFill/>
            </a:ln>
          </p:spPr>
          <p:txBody>
            <a:bodyPr wrap="square" lIns="108000" tIns="36000" rIns="0" bIns="36000">
              <a:spAutoFit/>
            </a:bodyPr>
            <a:lstStyle/>
            <a:p>
              <a:pPr algn="ctr"/>
              <a:r>
                <a:rPr lang="ja-JP" altLang="en-US" sz="1700" b="1" i="1" dirty="0">
                  <a:latin typeface="メイリオ" panose="020B0604030504040204" pitchFamily="50" charset="-128"/>
                  <a:ea typeface="メイリオ" panose="020B0604030504040204" pitchFamily="50" charset="-128"/>
                  <a:cs typeface="メイリオ" panose="020B0604030504040204" pitchFamily="50" charset="-128"/>
                </a:rPr>
                <a:t>お楽しみ</a:t>
              </a:r>
              <a:endParaRPr lang="en-US" altLang="ja-JP" sz="1700" b="1" i="1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endParaRPr>
            </a:p>
            <a:p>
              <a:pPr algn="ctr"/>
              <a:endParaRPr lang="en-US" altLang="ja-JP" sz="1600" b="1" i="1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endParaRPr>
            </a:p>
            <a:p>
              <a:r>
                <a:rPr lang="ja-JP" altLang="en-US" sz="1600" b="1" i="1" dirty="0">
                  <a:latin typeface="メイリオ" panose="020B0604030504040204" pitchFamily="50" charset="-128"/>
                  <a:ea typeface="メイリオ" panose="020B0604030504040204" pitchFamily="50" charset="-128"/>
                  <a:cs typeface="メイリオ" panose="020B0604030504040204" pitchFamily="50" charset="-128"/>
                </a:rPr>
                <a:t>ゲーム                </a:t>
              </a:r>
            </a:p>
            <a:p>
              <a:pPr marL="36000"/>
              <a:r>
                <a:rPr lang="ja-JP" altLang="en-US" sz="1400" i="1" dirty="0" smtClean="0">
                  <a:latin typeface="メイリオ" panose="020B0604030504040204" pitchFamily="50" charset="-128"/>
                  <a:ea typeface="メイリオ" panose="020B0604030504040204" pitchFamily="50" charset="-128"/>
                  <a:cs typeface="メイリオ" panose="020B0604030504040204" pitchFamily="50" charset="-128"/>
                </a:rPr>
                <a:t>　スーパーボール</a:t>
              </a:r>
              <a:r>
                <a:rPr lang="ja-JP" altLang="en-US" sz="1400" i="1" dirty="0">
                  <a:latin typeface="メイリオ" panose="020B0604030504040204" pitchFamily="50" charset="-128"/>
                  <a:ea typeface="メイリオ" panose="020B0604030504040204" pitchFamily="50" charset="-128"/>
                  <a:cs typeface="メイリオ" panose="020B0604030504040204" pitchFamily="50" charset="-128"/>
                </a:rPr>
                <a:t>すくい</a:t>
              </a:r>
              <a:r>
                <a:rPr lang="ja-JP" altLang="en-US" sz="1400" i="1" dirty="0" smtClean="0">
                  <a:latin typeface="メイリオ" panose="020B0604030504040204" pitchFamily="50" charset="-128"/>
                  <a:ea typeface="メイリオ" panose="020B0604030504040204" pitchFamily="50" charset="-128"/>
                  <a:cs typeface="メイリオ" panose="020B0604030504040204" pitchFamily="50" charset="-128"/>
                </a:rPr>
                <a:t>、</a:t>
              </a:r>
              <a:endParaRPr lang="en-US" altLang="ja-JP" sz="1400" i="1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endParaRPr>
            </a:p>
            <a:p>
              <a:pPr marL="36000"/>
              <a:r>
                <a:rPr lang="ja-JP" altLang="en-US" sz="1400" i="1" dirty="0">
                  <a:latin typeface="メイリオ" panose="020B0604030504040204" pitchFamily="50" charset="-128"/>
                  <a:ea typeface="メイリオ" panose="020B0604030504040204" pitchFamily="50" charset="-128"/>
                  <a:cs typeface="メイリオ" panose="020B0604030504040204" pitchFamily="50" charset="-128"/>
                </a:rPr>
                <a:t>　</a:t>
              </a:r>
              <a:r>
                <a:rPr lang="ja-JP" altLang="en-US" sz="1400" i="1" dirty="0" smtClean="0">
                  <a:latin typeface="メイリオ" panose="020B0604030504040204" pitchFamily="50" charset="-128"/>
                  <a:ea typeface="メイリオ" panose="020B0604030504040204" pitchFamily="50" charset="-128"/>
                  <a:cs typeface="メイリオ" panose="020B0604030504040204" pitchFamily="50" charset="-128"/>
                </a:rPr>
                <a:t>スイカ</a:t>
              </a:r>
              <a:r>
                <a:rPr lang="ja-JP" altLang="en-US" sz="1400" i="1" dirty="0">
                  <a:latin typeface="メイリオ" panose="020B0604030504040204" pitchFamily="50" charset="-128"/>
                  <a:ea typeface="メイリオ" panose="020B0604030504040204" pitchFamily="50" charset="-128"/>
                  <a:cs typeface="メイリオ" panose="020B0604030504040204" pitchFamily="50" charset="-128"/>
                </a:rPr>
                <a:t>割り、ビンゴゲーム</a:t>
              </a:r>
            </a:p>
            <a:p>
              <a:pPr marL="36000"/>
              <a:r>
                <a:rPr lang="ja-JP" altLang="en-US" sz="1400" i="1" dirty="0">
                  <a:latin typeface="メイリオ" panose="020B0604030504040204" pitchFamily="50" charset="-128"/>
                  <a:ea typeface="メイリオ" panose="020B0604030504040204" pitchFamily="50" charset="-128"/>
                  <a:cs typeface="メイリオ" panose="020B0604030504040204" pitchFamily="50" charset="-128"/>
                </a:rPr>
                <a:t>　を開催します。ささやか</a:t>
              </a:r>
              <a:r>
                <a:rPr lang="ja-JP" altLang="en-US" sz="1400" i="1" dirty="0" smtClean="0">
                  <a:latin typeface="メイリオ" panose="020B0604030504040204" pitchFamily="50" charset="-128"/>
                  <a:ea typeface="メイリオ" panose="020B0604030504040204" pitchFamily="50" charset="-128"/>
                  <a:cs typeface="メイリオ" panose="020B0604030504040204" pitchFamily="50" charset="-128"/>
                </a:rPr>
                <a:t>ですが、　</a:t>
              </a:r>
              <a:endParaRPr lang="en-US" altLang="ja-JP" sz="1400" i="1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endParaRPr>
            </a:p>
            <a:p>
              <a:pPr marL="36000"/>
              <a:r>
                <a:rPr lang="ja-JP" altLang="en-US" sz="1400" i="1" dirty="0">
                  <a:latin typeface="メイリオ" panose="020B0604030504040204" pitchFamily="50" charset="-128"/>
                  <a:ea typeface="メイリオ" panose="020B0604030504040204" pitchFamily="50" charset="-128"/>
                  <a:cs typeface="メイリオ" panose="020B0604030504040204" pitchFamily="50" charset="-128"/>
                </a:rPr>
                <a:t>　</a:t>
              </a:r>
              <a:r>
                <a:rPr lang="ja-JP" altLang="en-US" sz="1400" i="1" dirty="0" smtClean="0">
                  <a:latin typeface="メイリオ" panose="020B0604030504040204" pitchFamily="50" charset="-128"/>
                  <a:ea typeface="メイリオ" panose="020B0604030504040204" pitchFamily="50" charset="-128"/>
                  <a:cs typeface="メイリオ" panose="020B0604030504040204" pitchFamily="50" charset="-128"/>
                </a:rPr>
                <a:t>賞品</a:t>
              </a:r>
              <a:r>
                <a:rPr lang="ja-JP" altLang="en-US" sz="1400" i="1" dirty="0">
                  <a:latin typeface="メイリオ" panose="020B0604030504040204" pitchFamily="50" charset="-128"/>
                  <a:ea typeface="メイリオ" panose="020B0604030504040204" pitchFamily="50" charset="-128"/>
                  <a:cs typeface="メイリオ" panose="020B0604030504040204" pitchFamily="50" charset="-128"/>
                </a:rPr>
                <a:t>も用意して</a:t>
              </a:r>
              <a:r>
                <a:rPr lang="ja-JP" altLang="en-US" sz="1400" i="1" dirty="0" smtClean="0">
                  <a:latin typeface="メイリオ" panose="020B0604030504040204" pitchFamily="50" charset="-128"/>
                  <a:ea typeface="メイリオ" panose="020B0604030504040204" pitchFamily="50" charset="-128"/>
                  <a:cs typeface="メイリオ" panose="020B0604030504040204" pitchFamily="50" charset="-128"/>
                </a:rPr>
                <a:t>います。</a:t>
              </a:r>
              <a:endParaRPr lang="en-US" altLang="ja-JP" sz="1400" i="1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endParaRPr>
            </a:p>
            <a:p>
              <a:pPr marL="36000"/>
              <a:r>
                <a:rPr lang="ja-JP" altLang="en-US" sz="1400" i="1" dirty="0">
                  <a:latin typeface="メイリオ" panose="020B0604030504040204" pitchFamily="50" charset="-128"/>
                  <a:ea typeface="メイリオ" panose="020B0604030504040204" pitchFamily="50" charset="-128"/>
                  <a:cs typeface="メイリオ" panose="020B0604030504040204" pitchFamily="50" charset="-128"/>
                </a:rPr>
                <a:t>　</a:t>
              </a:r>
              <a:r>
                <a:rPr lang="en-US" altLang="ja-JP" sz="1400" dirty="0" smtClean="0">
                  <a:latin typeface="メイリオ" panose="020B0604030504040204" pitchFamily="50" charset="-128"/>
                  <a:ea typeface="メイリオ" panose="020B0604030504040204" pitchFamily="50" charset="-128"/>
                  <a:cs typeface="メイリオ" panose="020B0604030504040204" pitchFamily="50" charset="-128"/>
                </a:rPr>
                <a:t>(</a:t>
              </a:r>
              <a:r>
                <a:rPr lang="ja-JP" altLang="en-US" sz="1400" dirty="0">
                  <a:latin typeface="メイリオ" panose="020B0604030504040204" pitchFamily="50" charset="-128"/>
                  <a:ea typeface="メイリオ" panose="020B0604030504040204" pitchFamily="50" charset="-128"/>
                  <a:cs typeface="メイリオ" panose="020B0604030504040204" pitchFamily="50" charset="-128"/>
                </a:rPr>
                <a:t>賞品持込大歓迎）</a:t>
              </a:r>
              <a:endParaRPr lang="en-US" altLang="ja-JP" sz="14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endParaRPr>
            </a:p>
            <a:p>
              <a:pPr marL="36000"/>
              <a:endParaRPr lang="en-US" altLang="ja-JP" sz="1400" i="1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endParaRPr>
            </a:p>
            <a:p>
              <a:pPr marL="36000"/>
              <a:r>
                <a:rPr lang="ja-JP" altLang="en-US" sz="1400" i="1" dirty="0">
                  <a:latin typeface="メイリオ" panose="020B0604030504040204" pitchFamily="50" charset="-128"/>
                  <a:ea typeface="メイリオ" panose="020B0604030504040204" pitchFamily="50" charset="-128"/>
                  <a:cs typeface="メイリオ" panose="020B0604030504040204" pitchFamily="50" charset="-128"/>
                </a:rPr>
                <a:t>　　</a:t>
              </a:r>
              <a:r>
                <a:rPr lang="ja-JP" altLang="en-US" sz="1400" i="1" dirty="0" smtClean="0">
                  <a:latin typeface="メイリオ" panose="020B0604030504040204" pitchFamily="50" charset="-128"/>
                  <a:ea typeface="メイリオ" panose="020B0604030504040204" pitchFamily="50" charset="-128"/>
                  <a:cs typeface="メイリオ" panose="020B0604030504040204" pitchFamily="50" charset="-128"/>
                </a:rPr>
                <a:t>当日</a:t>
              </a:r>
              <a:r>
                <a:rPr lang="ja-JP" altLang="en-US" sz="1400" i="1" dirty="0">
                  <a:latin typeface="メイリオ" panose="020B0604030504040204" pitchFamily="50" charset="-128"/>
                  <a:ea typeface="メイリオ" panose="020B0604030504040204" pitchFamily="50" charset="-128"/>
                  <a:cs typeface="メイリオ" panose="020B0604030504040204" pitchFamily="50" charset="-128"/>
                </a:rPr>
                <a:t>の準備、運営</a:t>
              </a:r>
              <a:r>
                <a:rPr lang="ja-JP" altLang="en-US" sz="1400" i="1" dirty="0" smtClean="0">
                  <a:latin typeface="メイリオ" panose="020B0604030504040204" pitchFamily="50" charset="-128"/>
                  <a:ea typeface="メイリオ" panose="020B0604030504040204" pitchFamily="50" charset="-128"/>
                  <a:cs typeface="メイリオ" panose="020B0604030504040204" pitchFamily="50" charset="-128"/>
                </a:rPr>
                <a:t>をサポート　</a:t>
              </a:r>
              <a:endParaRPr lang="en-US" altLang="ja-JP" sz="1400" i="1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endParaRPr>
            </a:p>
            <a:p>
              <a:pPr marL="36000"/>
              <a:r>
                <a:rPr lang="ja-JP" altLang="en-US" sz="1400" i="1" dirty="0">
                  <a:latin typeface="メイリオ" panose="020B0604030504040204" pitchFamily="50" charset="-128"/>
                  <a:ea typeface="メイリオ" panose="020B0604030504040204" pitchFamily="50" charset="-128"/>
                  <a:cs typeface="メイリオ" panose="020B0604030504040204" pitchFamily="50" charset="-128"/>
                </a:rPr>
                <a:t>　</a:t>
              </a:r>
              <a:r>
                <a:rPr lang="ja-JP" altLang="en-US" sz="1400" i="1" dirty="0" smtClean="0">
                  <a:latin typeface="メイリオ" panose="020B0604030504040204" pitchFamily="50" charset="-128"/>
                  <a:ea typeface="メイリオ" panose="020B0604030504040204" pitchFamily="50" charset="-128"/>
                  <a:cs typeface="メイリオ" panose="020B0604030504040204" pitchFamily="50" charset="-128"/>
                </a:rPr>
                <a:t>していただける方</a:t>
              </a:r>
              <a:r>
                <a:rPr lang="ja-JP" altLang="en-US" sz="1400" i="1" dirty="0">
                  <a:latin typeface="メイリオ" panose="020B0604030504040204" pitchFamily="50" charset="-128"/>
                  <a:ea typeface="メイリオ" panose="020B0604030504040204" pitchFamily="50" charset="-128"/>
                  <a:cs typeface="メイリオ" panose="020B0604030504040204" pitchFamily="50" charset="-128"/>
                </a:rPr>
                <a:t>を募集</a:t>
              </a:r>
              <a:r>
                <a:rPr lang="ja-JP" altLang="en-US" sz="1400" i="1" dirty="0" smtClean="0">
                  <a:latin typeface="メイリオ" panose="020B0604030504040204" pitchFamily="50" charset="-128"/>
                  <a:ea typeface="メイリオ" panose="020B0604030504040204" pitchFamily="50" charset="-128"/>
                  <a:cs typeface="メイリオ" panose="020B0604030504040204" pitchFamily="50" charset="-128"/>
                </a:rPr>
                <a:t>して</a:t>
              </a:r>
              <a:endParaRPr lang="en-US" altLang="ja-JP" sz="1400" i="1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endParaRPr>
            </a:p>
            <a:p>
              <a:pPr marL="36000"/>
              <a:r>
                <a:rPr lang="en-US" altLang="ja-JP" sz="1400" i="1" dirty="0">
                  <a:latin typeface="メイリオ" panose="020B0604030504040204" pitchFamily="50" charset="-128"/>
                  <a:ea typeface="メイリオ" panose="020B0604030504040204" pitchFamily="50" charset="-128"/>
                  <a:cs typeface="メイリオ" panose="020B0604030504040204" pitchFamily="50" charset="-128"/>
                </a:rPr>
                <a:t> </a:t>
              </a:r>
              <a:r>
                <a:rPr lang="en-US" altLang="ja-JP" sz="1400" i="1" dirty="0" smtClean="0">
                  <a:latin typeface="メイリオ" panose="020B0604030504040204" pitchFamily="50" charset="-128"/>
                  <a:ea typeface="メイリオ" panose="020B0604030504040204" pitchFamily="50" charset="-128"/>
                  <a:cs typeface="メイリオ" panose="020B0604030504040204" pitchFamily="50" charset="-128"/>
                </a:rPr>
                <a:t>  </a:t>
              </a:r>
              <a:r>
                <a:rPr lang="ja-JP" altLang="en-US" sz="1400" i="1" dirty="0" smtClean="0">
                  <a:latin typeface="メイリオ" panose="020B0604030504040204" pitchFamily="50" charset="-128"/>
                  <a:ea typeface="メイリオ" panose="020B0604030504040204" pitchFamily="50" charset="-128"/>
                  <a:cs typeface="メイリオ" panose="020B0604030504040204" pitchFamily="50" charset="-128"/>
                </a:rPr>
                <a:t>います</a:t>
              </a:r>
              <a:r>
                <a:rPr lang="ja-JP" altLang="en-US" sz="1400" i="1" dirty="0">
                  <a:latin typeface="メイリオ" panose="020B0604030504040204" pitchFamily="50" charset="-128"/>
                  <a:ea typeface="メイリオ" panose="020B0604030504040204" pitchFamily="50" charset="-128"/>
                  <a:cs typeface="メイリオ" panose="020B0604030504040204" pitchFamily="50" charset="-128"/>
                </a:rPr>
                <a:t>。</a:t>
              </a:r>
            </a:p>
          </p:txBody>
        </p:sp>
        <p:sp>
          <p:nvSpPr>
            <p:cNvPr id="35" name="タイトル 1"/>
            <p:cNvSpPr txBox="1">
              <a:spLocks/>
            </p:cNvSpPr>
            <p:nvPr/>
          </p:nvSpPr>
          <p:spPr>
            <a:xfrm>
              <a:off x="234162" y="7192888"/>
              <a:ext cx="9036496" cy="1368152"/>
            </a:xfrm>
            <a:prstGeom prst="rect">
              <a:avLst/>
            </a:prstGeom>
          </p:spPr>
          <p:txBody>
            <a:bodyPr vert="horz" lIns="0" tIns="0" rIns="251954" bIns="107981" rtlCol="0" anchor="ctr">
              <a:no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kumimoji="1"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>
                <a:lnSpc>
                  <a:spcPts val="6000"/>
                </a:lnSpc>
              </a:pPr>
              <a:r>
                <a:rPr lang="ja-JP" altLang="en-US" sz="4000" b="1" i="1" dirty="0">
                  <a:ln w="11430"/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GP創英角ｺﾞｼｯｸUB" panose="020B0900000000000000" pitchFamily="50" charset="-128"/>
                  <a:ea typeface="HGP創英角ｺﾞｼｯｸUB" panose="020B0900000000000000" pitchFamily="50" charset="-128"/>
                </a:rPr>
                <a:t>平成</a:t>
              </a:r>
              <a:r>
                <a:rPr lang="en-US" altLang="ja-JP" sz="4000" b="1" i="1" dirty="0" smtClean="0">
                  <a:ln w="11430"/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GP創英角ｺﾞｼｯｸUB" panose="020B0900000000000000" pitchFamily="50" charset="-128"/>
                  <a:ea typeface="HGP創英角ｺﾞｼｯｸUB" panose="020B0900000000000000" pitchFamily="50" charset="-128"/>
                </a:rPr>
                <a:t>29</a:t>
              </a:r>
              <a:r>
                <a:rPr lang="ja-JP" altLang="en-US" sz="4000" b="1" i="1" dirty="0" smtClean="0">
                  <a:ln w="11430"/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GP創英角ｺﾞｼｯｸUB" panose="020B0900000000000000" pitchFamily="50" charset="-128"/>
                  <a:ea typeface="HGP創英角ｺﾞｼｯｸUB" panose="020B0900000000000000" pitchFamily="50" charset="-128"/>
                </a:rPr>
                <a:t>年７月</a:t>
              </a:r>
              <a:r>
                <a:rPr lang="en-US" altLang="ja-JP" sz="4000" b="1" i="1" dirty="0" smtClean="0">
                  <a:ln w="11430"/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GP創英角ｺﾞｼｯｸUB" panose="020B0900000000000000" pitchFamily="50" charset="-128"/>
                  <a:ea typeface="HGP創英角ｺﾞｼｯｸUB" panose="020B0900000000000000" pitchFamily="50" charset="-128"/>
                </a:rPr>
                <a:t>16</a:t>
              </a:r>
              <a:r>
                <a:rPr lang="ja-JP" altLang="en-US" sz="4000" b="1" i="1" dirty="0" smtClean="0">
                  <a:ln w="11430"/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GP創英角ｺﾞｼｯｸUB" panose="020B0900000000000000" pitchFamily="50" charset="-128"/>
                  <a:ea typeface="HGP創英角ｺﾞｼｯｸUB" panose="020B0900000000000000" pitchFamily="50" charset="-128"/>
                </a:rPr>
                <a:t>日</a:t>
              </a:r>
              <a:r>
                <a:rPr lang="ja-JP" altLang="en-US" sz="4000" b="1" i="1" dirty="0">
                  <a:ln w="11430"/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GP創英角ｺﾞｼｯｸUB" panose="020B0900000000000000" pitchFamily="50" charset="-128"/>
                  <a:ea typeface="HGP創英角ｺﾞｼｯｸUB" panose="020B0900000000000000" pitchFamily="50" charset="-128"/>
                </a:rPr>
                <a:t>（日） </a:t>
              </a:r>
              <a:r>
                <a:rPr lang="en-US" altLang="ja-JP" sz="4000" b="1" i="1" dirty="0" smtClean="0">
                  <a:ln w="11430"/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GP創英角ｺﾞｼｯｸUB" panose="020B0900000000000000" pitchFamily="50" charset="-128"/>
                  <a:ea typeface="HGP創英角ｺﾞｼｯｸUB" panose="020B0900000000000000" pitchFamily="50" charset="-128"/>
                </a:rPr>
                <a:t>13:30</a:t>
              </a:r>
              <a:r>
                <a:rPr lang="ja-JP" altLang="en-US" sz="4000" b="1" i="1" dirty="0">
                  <a:ln w="11430"/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GP創英角ｺﾞｼｯｸUB" panose="020B0900000000000000" pitchFamily="50" charset="-128"/>
                  <a:ea typeface="HGP創英角ｺﾞｼｯｸUB" panose="020B0900000000000000" pitchFamily="50" charset="-128"/>
                </a:rPr>
                <a:t>～</a:t>
              </a:r>
              <a:r>
                <a:rPr lang="en-US" altLang="ja-JP" sz="4000" b="1" i="1" dirty="0" smtClean="0">
                  <a:ln w="11430"/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GP創英角ｺﾞｼｯｸUB" panose="020B0900000000000000" pitchFamily="50" charset="-128"/>
                  <a:ea typeface="HGP創英角ｺﾞｼｯｸUB" panose="020B0900000000000000" pitchFamily="50" charset="-128"/>
                </a:rPr>
                <a:t>15:30</a:t>
              </a:r>
              <a:endParaRPr lang="en-US" altLang="ja-JP" sz="4000" b="1" i="1" dirty="0">
                <a:ln w="1143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GP創英角ｺﾞｼｯｸUB" panose="020B0900000000000000" pitchFamily="50" charset="-128"/>
                <a:ea typeface="HGP創英角ｺﾞｼｯｸUB" panose="020B0900000000000000" pitchFamily="50" charset="-128"/>
              </a:endParaRPr>
            </a:p>
            <a:p>
              <a:pPr algn="l">
                <a:lnSpc>
                  <a:spcPts val="6000"/>
                </a:lnSpc>
              </a:pPr>
              <a:r>
                <a:rPr lang="ja-JP" altLang="en-US" sz="4000" b="1" i="1" dirty="0">
                  <a:ln w="11430"/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GP創英角ｺﾞｼｯｸUB" panose="020B0900000000000000" pitchFamily="50" charset="-128"/>
                  <a:ea typeface="HGP創英角ｺﾞｼｯｸUB" panose="020B0900000000000000" pitchFamily="50" charset="-128"/>
                </a:rPr>
                <a:t>バームハイツ西葛西  玄関前エントランス</a:t>
              </a:r>
            </a:p>
          </p:txBody>
        </p:sp>
      </p:grpSp>
      <p:pic>
        <p:nvPicPr>
          <p:cNvPr id="21" name="図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4697" y="4844526"/>
            <a:ext cx="949211" cy="711909"/>
          </a:xfrm>
          <a:prstGeom prst="rect">
            <a:avLst/>
          </a:prstGeom>
        </p:spPr>
      </p:pic>
      <p:pic>
        <p:nvPicPr>
          <p:cNvPr id="41" name="図 4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0722" y="974848"/>
            <a:ext cx="1332666" cy="898732"/>
          </a:xfrm>
          <a:prstGeom prst="rect">
            <a:avLst/>
          </a:prstGeom>
        </p:spPr>
      </p:pic>
      <p:pic>
        <p:nvPicPr>
          <p:cNvPr id="42" name="図 4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788" y="348156"/>
            <a:ext cx="1756532" cy="1228108"/>
          </a:xfrm>
          <a:prstGeom prst="rect">
            <a:avLst/>
          </a:prstGeom>
        </p:spPr>
      </p:pic>
      <p:pic>
        <p:nvPicPr>
          <p:cNvPr id="43" name="図 4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5326" y="1938862"/>
            <a:ext cx="1224136" cy="1224136"/>
          </a:xfrm>
          <a:prstGeom prst="rect">
            <a:avLst/>
          </a:prstGeom>
        </p:spPr>
      </p:pic>
      <p:pic>
        <p:nvPicPr>
          <p:cNvPr id="38" name="図 3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642" y="2261132"/>
            <a:ext cx="4024918" cy="3026658"/>
          </a:xfrm>
          <a:prstGeom prst="rect">
            <a:avLst/>
          </a:prstGeom>
        </p:spPr>
      </p:pic>
      <p:sp>
        <p:nvSpPr>
          <p:cNvPr id="33" name="テキスト ボックス 32"/>
          <p:cNvSpPr txBox="1"/>
          <p:nvPr/>
        </p:nvSpPr>
        <p:spPr>
          <a:xfrm>
            <a:off x="120080" y="11831697"/>
            <a:ext cx="2069320" cy="617775"/>
          </a:xfrm>
          <a:prstGeom prst="rect">
            <a:avLst/>
          </a:prstGeom>
        </p:spPr>
        <p:txBody>
          <a:bodyPr vert="horz" wrap="square" lIns="0" tIns="180000" rIns="0" bIns="0" rtlCol="0" anchor="t" anchorCtr="1">
            <a:spAutoFit/>
          </a:bodyPr>
          <a:lstStyle/>
          <a:p>
            <a:pPr algn="l">
              <a:lnSpc>
                <a:spcPts val="1400"/>
              </a:lnSpc>
              <a:spcBef>
                <a:spcPts val="600"/>
              </a:spcBef>
            </a:pPr>
            <a:r>
              <a:rPr lang="ja-JP" altLang="en-US" sz="1400" b="1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問い合わせ先　</a:t>
            </a:r>
            <a:endParaRPr lang="en-US" altLang="ja-JP" sz="1400" b="1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algn="l">
              <a:lnSpc>
                <a:spcPts val="1400"/>
              </a:lnSpc>
              <a:spcBef>
                <a:spcPts val="600"/>
              </a:spcBef>
            </a:pPr>
            <a:r>
              <a:rPr lang="ja-JP" altLang="en-US" sz="1400" b="1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　</a:t>
            </a:r>
            <a:r>
              <a:rPr lang="en-US" altLang="ja-JP" sz="1400" b="1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2</a:t>
            </a:r>
            <a:r>
              <a:rPr kumimoji="1" lang="en-US" altLang="ja-JP" sz="1400" b="1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11</a:t>
            </a:r>
            <a:r>
              <a:rPr kumimoji="1" lang="ja-JP" altLang="en-US" sz="1400" b="1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号室　荻原まで</a:t>
            </a:r>
          </a:p>
        </p:txBody>
      </p:sp>
      <p:pic>
        <p:nvPicPr>
          <p:cNvPr id="44" name="Picture 2" descr="C:\Users\SUDO\AppData\Local\Microsoft\Windows\Temporary Internet Files\Content.IE5\X7HMKZMG\MC900078963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057287">
            <a:off x="4003129" y="5376758"/>
            <a:ext cx="1014276" cy="1288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グループ化 1"/>
          <p:cNvGrpSpPr/>
          <p:nvPr/>
        </p:nvGrpSpPr>
        <p:grpSpPr>
          <a:xfrm>
            <a:off x="1251175" y="5443156"/>
            <a:ext cx="2240985" cy="1389692"/>
            <a:chOff x="1660236" y="5808458"/>
            <a:chExt cx="2240985" cy="1384430"/>
          </a:xfrm>
        </p:grpSpPr>
        <p:pic>
          <p:nvPicPr>
            <p:cNvPr id="3" name="図 2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60236" y="5808458"/>
              <a:ext cx="2240985" cy="1384430"/>
            </a:xfrm>
            <a:prstGeom prst="rect">
              <a:avLst/>
            </a:prstGeom>
          </p:spPr>
        </p:pic>
        <p:sp>
          <p:nvSpPr>
            <p:cNvPr id="4" name="テキスト ボックス 3"/>
            <p:cNvSpPr txBox="1"/>
            <p:nvPr/>
          </p:nvSpPr>
          <p:spPr>
            <a:xfrm>
              <a:off x="1799085" y="5872141"/>
              <a:ext cx="2024961" cy="511827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rmAutofit/>
            </a:bodyPr>
            <a:lstStyle/>
            <a:p>
              <a:pPr algn="ctr">
                <a:lnSpc>
                  <a:spcPts val="1100"/>
                </a:lnSpc>
                <a:spcBef>
                  <a:spcPts val="600"/>
                </a:spcBef>
              </a:pPr>
              <a:r>
                <a:rPr lang="ja-JP" altLang="en-US" sz="1500" dirty="0">
                  <a:solidFill>
                    <a:srgbClr val="FF0000"/>
                  </a:solidFill>
                  <a:latin typeface="HGP創英角ﾎﾟｯﾌﾟ体" panose="040B0A00000000000000" pitchFamily="50" charset="-128"/>
                  <a:ea typeface="HGP創英角ﾎﾟｯﾌﾟ体" panose="040B0A00000000000000" pitchFamily="50" charset="-128"/>
                  <a:cs typeface="メイリオ" panose="020B0604030504040204" pitchFamily="50" charset="-128"/>
                </a:rPr>
                <a:t>バーム</a:t>
              </a:r>
              <a:r>
                <a:rPr lang="ja-JP" altLang="en-US" sz="1500" dirty="0" smtClean="0">
                  <a:solidFill>
                    <a:srgbClr val="FF0000"/>
                  </a:solidFill>
                  <a:latin typeface="HGP創英角ﾎﾟｯﾌﾟ体" panose="040B0A00000000000000" pitchFamily="50" charset="-128"/>
                  <a:ea typeface="HGP創英角ﾎﾟｯﾌﾟ体" panose="040B0A00000000000000" pitchFamily="50" charset="-128"/>
                  <a:cs typeface="メイリオ" panose="020B0604030504040204" pitchFamily="50" charset="-128"/>
                </a:rPr>
                <a:t>のおまつりだよ～</a:t>
              </a:r>
              <a:endParaRPr lang="en-US" altLang="ja-JP" sz="1500" dirty="0" smtClean="0">
                <a:solidFill>
                  <a:srgbClr val="FF0000"/>
                </a:solidFill>
                <a:latin typeface="HGP創英角ﾎﾟｯﾌﾟ体" panose="040B0A00000000000000" pitchFamily="50" charset="-128"/>
                <a:ea typeface="HGP創英角ﾎﾟｯﾌﾟ体" panose="040B0A00000000000000" pitchFamily="50" charset="-128"/>
                <a:cs typeface="メイリオ" panose="020B0604030504040204" pitchFamily="50" charset="-128"/>
              </a:endParaRPr>
            </a:p>
            <a:p>
              <a:pPr algn="ctr">
                <a:lnSpc>
                  <a:spcPts val="1100"/>
                </a:lnSpc>
                <a:spcBef>
                  <a:spcPts val="600"/>
                </a:spcBef>
              </a:pPr>
              <a:r>
                <a:rPr lang="ja-JP" altLang="en-US" sz="1500" dirty="0" smtClean="0">
                  <a:solidFill>
                    <a:srgbClr val="FF0000"/>
                  </a:solidFill>
                  <a:latin typeface="HGP創英角ﾎﾟｯﾌﾟ体" panose="040B0A00000000000000" pitchFamily="50" charset="-128"/>
                  <a:ea typeface="HGP創英角ﾎﾟｯﾌﾟ体" panose="040B0A00000000000000" pitchFamily="50" charset="-128"/>
                  <a:cs typeface="メイリオ" panose="020B0604030504040204" pitchFamily="50" charset="-128"/>
                </a:rPr>
                <a:t>みんなきてね</a:t>
              </a:r>
              <a:endParaRPr lang="ja-JP" altLang="en-US" sz="1500" dirty="0">
                <a:solidFill>
                  <a:srgbClr val="FF0000"/>
                </a:solidFill>
                <a:latin typeface="HGP創英角ﾎﾟｯﾌﾟ体" panose="040B0A00000000000000" pitchFamily="50" charset="-128"/>
                <a:ea typeface="HGP創英角ﾎﾟｯﾌﾟ体" panose="040B0A00000000000000" pitchFamily="50" charset="-128"/>
                <a:cs typeface="メイリオ" panose="020B0604030504040204" pitchFamily="50" charset="-128"/>
              </a:endParaRPr>
            </a:p>
          </p:txBody>
        </p:sp>
      </p:grpSp>
      <p:pic>
        <p:nvPicPr>
          <p:cNvPr id="7" name="図 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0078" y="3602762"/>
            <a:ext cx="1070010" cy="734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28197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/>
      <a:bodyPr vert="horz" lIns="0" tIns="180000" rIns="0" bIns="0" rtlCol="0" anchor="ctr">
        <a:noAutofit/>
      </a:bodyPr>
      <a:lstStyle>
        <a:defPPr algn="l">
          <a:lnSpc>
            <a:spcPct val="120000"/>
          </a:lnSpc>
          <a:spcBef>
            <a:spcPts val="600"/>
          </a:spcBef>
          <a:defRPr sz="2800" b="1" dirty="0" smtClean="0">
            <a:latin typeface="メイリオ" panose="020B0604030504040204" pitchFamily="50" charset="-128"/>
            <a:ea typeface="メイリオ" panose="020B0604030504040204" pitchFamily="50" charset="-128"/>
            <a:cs typeface="メイリオ" panose="020B0604030504040204" pitchFamily="50" charset="-128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1092</TotalTime>
  <Words>44</Words>
  <Application>Microsoft Office PowerPoint</Application>
  <PresentationFormat>A3 297x420 mm</PresentationFormat>
  <Paragraphs>44</Paragraphs>
  <Slides>1</Slides>
  <Notes>1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8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10" baseType="lpstr">
      <vt:lpstr>HGP創英角ｺﾞｼｯｸUB</vt:lpstr>
      <vt:lpstr>HGP創英角ﾎﾟｯﾌﾟ体</vt:lpstr>
      <vt:lpstr>ＭＳ Ｐゴシック</vt:lpstr>
      <vt:lpstr>メイリオ</vt:lpstr>
      <vt:lpstr>江戸勘亭流</vt:lpstr>
      <vt:lpstr>Arial</vt:lpstr>
      <vt:lpstr>Calibri</vt:lpstr>
      <vt:lpstr>Microsoft Himalaya</vt:lpstr>
      <vt:lpstr>Office ​​テーマ</vt:lpstr>
      <vt:lpstr>PowerPoint プレゼンテーション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バームの</dc:title>
  <dc:creator>FJ-USER</dc:creator>
  <cp:lastModifiedBy>自治会アカウント</cp:lastModifiedBy>
  <cp:revision>110</cp:revision>
  <cp:lastPrinted>2017-07-01T07:31:20Z</cp:lastPrinted>
  <dcterms:created xsi:type="dcterms:W3CDTF">2016-06-26T08:07:28Z</dcterms:created>
  <dcterms:modified xsi:type="dcterms:W3CDTF">2017-07-01T07:35:15Z</dcterms:modified>
</cp:coreProperties>
</file>